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heme/theme5.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3.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4.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6.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7.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8.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1.xml" ContentType="application/vnd.openxmlformats-officedocument.presentationml.tags+xml"/>
  <Override PartName="/ppt/tags/tag32.xml" ContentType="application/vnd.openxmlformats-officedocument.presentationml.tags+xml"/>
  <Override PartName="/ppt/notesSlides/notesSlide10.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11.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7.xml" ContentType="application/vnd.openxmlformats-officedocument.presentationml.tags+xml"/>
  <Override PartName="/ppt/tags/tag38.xml" ContentType="application/vnd.openxmlformats-officedocument.presentationml.tags+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15.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 id="2147483671" r:id="rId6"/>
    <p:sldMasterId id="2147483687" r:id="rId7"/>
  </p:sldMasterIdLst>
  <p:notesMasterIdLst>
    <p:notesMasterId r:id="rId38"/>
  </p:notesMasterIdLst>
  <p:handoutMasterIdLst>
    <p:handoutMasterId r:id="rId39"/>
  </p:handoutMasterIdLst>
  <p:sldIdLst>
    <p:sldId id="260" r:id="rId8"/>
    <p:sldId id="257" r:id="rId9"/>
    <p:sldId id="283" r:id="rId10"/>
    <p:sldId id="258" r:id="rId11"/>
    <p:sldId id="298" r:id="rId12"/>
    <p:sldId id="1034" r:id="rId13"/>
    <p:sldId id="1095" r:id="rId14"/>
    <p:sldId id="1046" r:id="rId15"/>
    <p:sldId id="669" r:id="rId16"/>
    <p:sldId id="1036" r:id="rId17"/>
    <p:sldId id="1084" r:id="rId18"/>
    <p:sldId id="1089" r:id="rId19"/>
    <p:sldId id="1086" r:id="rId20"/>
    <p:sldId id="668" r:id="rId21"/>
    <p:sldId id="679" r:id="rId22"/>
    <p:sldId id="284" r:id="rId23"/>
    <p:sldId id="1088" r:id="rId24"/>
    <p:sldId id="1042" r:id="rId25"/>
    <p:sldId id="598" r:id="rId26"/>
    <p:sldId id="671" r:id="rId27"/>
    <p:sldId id="550" r:id="rId28"/>
    <p:sldId id="558" r:id="rId29"/>
    <p:sldId id="673" r:id="rId30"/>
    <p:sldId id="674" r:id="rId31"/>
    <p:sldId id="1090" r:id="rId32"/>
    <p:sldId id="676" r:id="rId33"/>
    <p:sldId id="1091" r:id="rId34"/>
    <p:sldId id="1093" r:id="rId35"/>
    <p:sldId id="1094" r:id="rId36"/>
    <p:sldId id="28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A096"/>
    <a:srgbClr val="10736C"/>
    <a:srgbClr val="AAE8E1"/>
    <a:srgbClr val="73FB79"/>
    <a:srgbClr val="1FDC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A4EB74-8F0B-C8B7-2970-B7FDD19CA5D3}" v="1" dt="2024-01-12T09:24:30.433"/>
    <p1510:client id="{B138C326-D34A-3B2F-C3A2-ED31026F0AC4}" v="8" dt="2023-08-23T07:46:20.690"/>
    <p1510:client id="{DC1C832E-D4A8-8141-A67F-8DFEAEB528FD}" v="7" dt="2024-01-15T07:26:29.139"/>
    <p1510:client id="{DDE122F6-5439-9893-82D4-529EEEC09C68}" v="39" dt="2023-10-16T14:14:08.280"/>
  </p1510:revLst>
</p1510:revInfo>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handoutMaster" Target="handoutMasters/handout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_rels/data5.xml.rels><?xml version="1.0" encoding="UTF-8" standalone="yes"?>
<Relationships xmlns="http://schemas.openxmlformats.org/package/2006/relationships"><Relationship Id="rId1" Type="http://schemas.openxmlformats.org/officeDocument/2006/relationships/image" Target="../media/image7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_rels/drawing5.xml.rels><?xml version="1.0" encoding="UTF-8" standalone="yes"?>
<Relationships xmlns="http://schemas.openxmlformats.org/package/2006/relationships"><Relationship Id="rId1" Type="http://schemas.openxmlformats.org/officeDocument/2006/relationships/image" Target="../media/image7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AA8A6E-1835-409D-B381-8C121A19F7AA}"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AFC3E076-517D-4079-AC14-6B74F56AECD6}">
      <dgm:prSet custT="1"/>
      <dgm:spPr/>
      <dgm:t>
        <a:bodyPr/>
        <a:lstStyle/>
        <a:p>
          <a:pPr>
            <a:lnSpc>
              <a:spcPct val="100000"/>
            </a:lnSpc>
          </a:pPr>
          <a:r>
            <a:rPr lang="tr-TR" sz="2000">
              <a:latin typeface="DIN Pro Regular" panose="020B0504020101020102" pitchFamily="34" charset="0"/>
              <a:cs typeface="DIN Pro Regular" panose="020B0504020101020102" pitchFamily="34" charset="0"/>
            </a:rPr>
            <a:t>Güneş Enerjisi</a:t>
          </a:r>
          <a:endParaRPr lang="en-US" sz="2000">
            <a:latin typeface="DIN Pro Regular" panose="020B0504020101020102" pitchFamily="34" charset="0"/>
            <a:cs typeface="DIN Pro Regular" panose="020B0504020101020102" pitchFamily="34" charset="0"/>
          </a:endParaRPr>
        </a:p>
      </dgm:t>
    </dgm:pt>
    <dgm:pt modelId="{D17984F6-21A0-4136-A047-3A6D2717B900}" type="parTrans" cxnId="{26E805EC-BCDF-48E2-8271-0191172394BF}">
      <dgm:prSet/>
      <dgm:spPr/>
      <dgm:t>
        <a:bodyPr/>
        <a:lstStyle/>
        <a:p>
          <a:endParaRPr lang="en-US" sz="3600">
            <a:latin typeface="DIN Pro Regular" panose="020B0504020101020102" pitchFamily="34" charset="0"/>
            <a:cs typeface="DIN Pro Regular" panose="020B0504020101020102" pitchFamily="34" charset="0"/>
          </a:endParaRPr>
        </a:p>
      </dgm:t>
    </dgm:pt>
    <dgm:pt modelId="{6B36D9B6-1C24-494C-B1F1-0ADB3AA55FBC}" type="sibTrans" cxnId="{26E805EC-BCDF-48E2-8271-0191172394BF}">
      <dgm:prSet/>
      <dgm:spPr/>
      <dgm:t>
        <a:bodyPr/>
        <a:lstStyle/>
        <a:p>
          <a:endParaRPr lang="en-US" sz="3600">
            <a:latin typeface="DIN Pro Regular" panose="020B0504020101020102" pitchFamily="34" charset="0"/>
            <a:cs typeface="DIN Pro Regular" panose="020B0504020101020102" pitchFamily="34" charset="0"/>
          </a:endParaRPr>
        </a:p>
      </dgm:t>
    </dgm:pt>
    <dgm:pt modelId="{05CCB485-C934-4F51-B924-FCEBEE7BBAEF}">
      <dgm:prSet custT="1"/>
      <dgm:spPr/>
      <dgm:t>
        <a:bodyPr/>
        <a:lstStyle/>
        <a:p>
          <a:pPr>
            <a:lnSpc>
              <a:spcPct val="100000"/>
            </a:lnSpc>
          </a:pPr>
          <a:r>
            <a:rPr lang="tr-TR" sz="2000" b="0">
              <a:latin typeface="DIN Pro Regular" panose="020B0504020101020102" pitchFamily="34" charset="0"/>
              <a:cs typeface="DIN Pro Regular" panose="020B0504020101020102" pitchFamily="34" charset="0"/>
            </a:rPr>
            <a:t>Rüzgar Enerjisi</a:t>
          </a:r>
          <a:endParaRPr lang="en-US" sz="2000">
            <a:latin typeface="DIN Pro Regular" panose="020B0504020101020102" pitchFamily="34" charset="0"/>
            <a:cs typeface="DIN Pro Regular" panose="020B0504020101020102" pitchFamily="34" charset="0"/>
          </a:endParaRPr>
        </a:p>
      </dgm:t>
    </dgm:pt>
    <dgm:pt modelId="{6950C7D4-6F60-4437-9E48-47A9E4FAC79D}" type="parTrans" cxnId="{89508E8B-472D-494B-9D1F-7CC8CB6DA0A0}">
      <dgm:prSet/>
      <dgm:spPr/>
      <dgm:t>
        <a:bodyPr/>
        <a:lstStyle/>
        <a:p>
          <a:endParaRPr lang="en-US" sz="3600">
            <a:latin typeface="DIN Pro Regular" panose="020B0504020101020102" pitchFamily="34" charset="0"/>
            <a:cs typeface="DIN Pro Regular" panose="020B0504020101020102" pitchFamily="34" charset="0"/>
          </a:endParaRPr>
        </a:p>
      </dgm:t>
    </dgm:pt>
    <dgm:pt modelId="{7E3CAB87-82D2-4155-993C-AAB7AC4678BC}" type="sibTrans" cxnId="{89508E8B-472D-494B-9D1F-7CC8CB6DA0A0}">
      <dgm:prSet/>
      <dgm:spPr/>
      <dgm:t>
        <a:bodyPr/>
        <a:lstStyle/>
        <a:p>
          <a:endParaRPr lang="en-US" sz="3600">
            <a:latin typeface="DIN Pro Regular" panose="020B0504020101020102" pitchFamily="34" charset="0"/>
            <a:cs typeface="DIN Pro Regular" panose="020B0504020101020102" pitchFamily="34" charset="0"/>
          </a:endParaRPr>
        </a:p>
      </dgm:t>
    </dgm:pt>
    <dgm:pt modelId="{80FA3012-7C57-46A0-A38C-57C6A307BEC1}">
      <dgm:prSet custT="1"/>
      <dgm:spPr/>
      <dgm:t>
        <a:bodyPr/>
        <a:lstStyle/>
        <a:p>
          <a:pPr>
            <a:lnSpc>
              <a:spcPct val="100000"/>
            </a:lnSpc>
          </a:pPr>
          <a:r>
            <a:rPr lang="tr-TR" sz="2000">
              <a:latin typeface="DIN Pro Regular" panose="020B0504020101020102" pitchFamily="34" charset="0"/>
              <a:cs typeface="DIN Pro Regular" panose="020B0504020101020102" pitchFamily="34" charset="0"/>
            </a:rPr>
            <a:t>Atıktan enerji (</a:t>
          </a:r>
          <a:r>
            <a:rPr lang="tr-TR" sz="2000" err="1">
              <a:latin typeface="DIN Pro Regular" panose="020B0504020101020102" pitchFamily="34" charset="0"/>
              <a:cs typeface="DIN Pro Regular" panose="020B0504020101020102" pitchFamily="34" charset="0"/>
            </a:rPr>
            <a:t>biyokütle</a:t>
          </a:r>
          <a:r>
            <a:rPr lang="tr-TR" sz="2000">
              <a:latin typeface="DIN Pro Regular" panose="020B0504020101020102" pitchFamily="34" charset="0"/>
              <a:cs typeface="DIN Pro Regular" panose="020B0504020101020102" pitchFamily="34" charset="0"/>
            </a:rPr>
            <a:t>, biyogaz, çöp gazı vb.)</a:t>
          </a:r>
          <a:endParaRPr lang="en-US" sz="2000">
            <a:latin typeface="DIN Pro Regular" panose="020B0504020101020102" pitchFamily="34" charset="0"/>
            <a:cs typeface="DIN Pro Regular" panose="020B0504020101020102" pitchFamily="34" charset="0"/>
          </a:endParaRPr>
        </a:p>
      </dgm:t>
    </dgm:pt>
    <dgm:pt modelId="{A23FF04B-FA53-4633-9F21-3BB26C4FB206}" type="parTrans" cxnId="{7D00E9C5-918A-47B6-893C-ECA32B767699}">
      <dgm:prSet/>
      <dgm:spPr/>
      <dgm:t>
        <a:bodyPr/>
        <a:lstStyle/>
        <a:p>
          <a:endParaRPr lang="en-US" sz="3600">
            <a:latin typeface="DIN Pro Regular" panose="020B0504020101020102" pitchFamily="34" charset="0"/>
            <a:cs typeface="DIN Pro Regular" panose="020B0504020101020102" pitchFamily="34" charset="0"/>
          </a:endParaRPr>
        </a:p>
      </dgm:t>
    </dgm:pt>
    <dgm:pt modelId="{EBCF5D0A-46A6-44F7-B19D-5B6195D322C3}" type="sibTrans" cxnId="{7D00E9C5-918A-47B6-893C-ECA32B767699}">
      <dgm:prSet/>
      <dgm:spPr/>
      <dgm:t>
        <a:bodyPr/>
        <a:lstStyle/>
        <a:p>
          <a:endParaRPr lang="en-US" sz="3600">
            <a:latin typeface="DIN Pro Regular" panose="020B0504020101020102" pitchFamily="34" charset="0"/>
            <a:cs typeface="DIN Pro Regular" panose="020B0504020101020102" pitchFamily="34" charset="0"/>
          </a:endParaRPr>
        </a:p>
      </dgm:t>
    </dgm:pt>
    <dgm:pt modelId="{38FF7D7A-1D64-41C5-9917-EC260C420072}">
      <dgm:prSet custT="1"/>
      <dgm:spPr/>
      <dgm:t>
        <a:bodyPr/>
        <a:lstStyle/>
        <a:p>
          <a:pPr>
            <a:lnSpc>
              <a:spcPct val="100000"/>
            </a:lnSpc>
          </a:pPr>
          <a:r>
            <a:rPr lang="tr-TR" sz="2000">
              <a:latin typeface="DIN Pro Regular" panose="020B0504020101020102" pitchFamily="34" charset="0"/>
              <a:cs typeface="DIN Pro Regular" panose="020B0504020101020102" pitchFamily="34" charset="0"/>
            </a:rPr>
            <a:t>Jeotermal</a:t>
          </a:r>
          <a:endParaRPr lang="en-US" sz="2000">
            <a:latin typeface="DIN Pro Regular" panose="020B0504020101020102" pitchFamily="34" charset="0"/>
            <a:cs typeface="DIN Pro Regular" panose="020B0504020101020102" pitchFamily="34" charset="0"/>
          </a:endParaRPr>
        </a:p>
      </dgm:t>
    </dgm:pt>
    <dgm:pt modelId="{8E54CD85-4551-4055-92C8-AEBED3FD5D60}" type="parTrans" cxnId="{FCA71829-AF7A-474E-8AB6-940B9A958EC6}">
      <dgm:prSet/>
      <dgm:spPr/>
      <dgm:t>
        <a:bodyPr/>
        <a:lstStyle/>
        <a:p>
          <a:endParaRPr lang="en-US" sz="3600">
            <a:latin typeface="DIN Pro Regular" panose="020B0504020101020102" pitchFamily="34" charset="0"/>
            <a:cs typeface="DIN Pro Regular" panose="020B0504020101020102" pitchFamily="34" charset="0"/>
          </a:endParaRPr>
        </a:p>
      </dgm:t>
    </dgm:pt>
    <dgm:pt modelId="{EFC9D447-C702-4ACF-AEEE-84DFFF0A345E}" type="sibTrans" cxnId="{FCA71829-AF7A-474E-8AB6-940B9A958EC6}">
      <dgm:prSet/>
      <dgm:spPr/>
      <dgm:t>
        <a:bodyPr/>
        <a:lstStyle/>
        <a:p>
          <a:endParaRPr lang="en-US" sz="3600">
            <a:latin typeface="DIN Pro Regular" panose="020B0504020101020102" pitchFamily="34" charset="0"/>
            <a:cs typeface="DIN Pro Regular" panose="020B0504020101020102" pitchFamily="34" charset="0"/>
          </a:endParaRPr>
        </a:p>
      </dgm:t>
    </dgm:pt>
    <dgm:pt modelId="{16FD3D77-EE6D-4338-AB3D-FA83F9BA5A64}">
      <dgm:prSet custT="1"/>
      <dgm:spPr/>
      <dgm:t>
        <a:bodyPr/>
        <a:lstStyle/>
        <a:p>
          <a:pPr>
            <a:lnSpc>
              <a:spcPct val="100000"/>
            </a:lnSpc>
          </a:pPr>
          <a:r>
            <a:rPr lang="tr-TR" sz="2000">
              <a:latin typeface="DIN Pro Regular" panose="020B0504020101020102" pitchFamily="34" charset="0"/>
              <a:cs typeface="DIN Pro Regular" panose="020B0504020101020102" pitchFamily="34" charset="0"/>
            </a:rPr>
            <a:t>Hidroelektrik Enerjisi</a:t>
          </a:r>
          <a:endParaRPr lang="en-US" sz="2000">
            <a:latin typeface="DIN Pro Regular" panose="020B0504020101020102" pitchFamily="34" charset="0"/>
            <a:cs typeface="DIN Pro Regular" panose="020B0504020101020102" pitchFamily="34" charset="0"/>
          </a:endParaRPr>
        </a:p>
      </dgm:t>
    </dgm:pt>
    <dgm:pt modelId="{63C96108-1404-4736-BDA9-3F4350A66B04}" type="parTrans" cxnId="{27E3E944-6936-4DAE-BFD8-0AC5B57707E0}">
      <dgm:prSet/>
      <dgm:spPr/>
      <dgm:t>
        <a:bodyPr/>
        <a:lstStyle/>
        <a:p>
          <a:endParaRPr lang="en-US" sz="3600">
            <a:latin typeface="DIN Pro Regular" panose="020B0504020101020102" pitchFamily="34" charset="0"/>
            <a:cs typeface="DIN Pro Regular" panose="020B0504020101020102" pitchFamily="34" charset="0"/>
          </a:endParaRPr>
        </a:p>
      </dgm:t>
    </dgm:pt>
    <dgm:pt modelId="{B3B71B07-29AF-44D3-BB37-5628807573A9}" type="sibTrans" cxnId="{27E3E944-6936-4DAE-BFD8-0AC5B57707E0}">
      <dgm:prSet/>
      <dgm:spPr/>
      <dgm:t>
        <a:bodyPr/>
        <a:lstStyle/>
        <a:p>
          <a:endParaRPr lang="en-US" sz="3600">
            <a:latin typeface="DIN Pro Regular" panose="020B0504020101020102" pitchFamily="34" charset="0"/>
            <a:cs typeface="DIN Pro Regular" panose="020B0504020101020102" pitchFamily="34" charset="0"/>
          </a:endParaRPr>
        </a:p>
      </dgm:t>
    </dgm:pt>
    <dgm:pt modelId="{C32FDCB0-519D-4BC1-99A1-88FCBD39F72F}" type="pres">
      <dgm:prSet presAssocID="{4CAA8A6E-1835-409D-B381-8C121A19F7AA}" presName="root" presStyleCnt="0">
        <dgm:presLayoutVars>
          <dgm:dir/>
          <dgm:resizeHandles val="exact"/>
        </dgm:presLayoutVars>
      </dgm:prSet>
      <dgm:spPr/>
    </dgm:pt>
    <dgm:pt modelId="{4A770B93-11A8-4138-B8D7-F162C8AB1D16}" type="pres">
      <dgm:prSet presAssocID="{AFC3E076-517D-4079-AC14-6B74F56AECD6}" presName="compNode" presStyleCnt="0"/>
      <dgm:spPr/>
    </dgm:pt>
    <dgm:pt modelId="{CEE3FD7B-7525-4CE2-810A-EAD89973F415}" type="pres">
      <dgm:prSet presAssocID="{AFC3E076-517D-4079-AC14-6B74F56AECD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az"/>
        </a:ext>
      </dgm:extLst>
    </dgm:pt>
    <dgm:pt modelId="{6BE06B39-CFF4-44F1-8FAA-B5CB2F8BF20F}" type="pres">
      <dgm:prSet presAssocID="{AFC3E076-517D-4079-AC14-6B74F56AECD6}" presName="spaceRect" presStyleCnt="0"/>
      <dgm:spPr/>
    </dgm:pt>
    <dgm:pt modelId="{E4ED746F-D03B-4C31-A62F-69C4AC125B7D}" type="pres">
      <dgm:prSet presAssocID="{AFC3E076-517D-4079-AC14-6B74F56AECD6}" presName="textRect" presStyleLbl="revTx" presStyleIdx="0" presStyleCnt="5">
        <dgm:presLayoutVars>
          <dgm:chMax val="1"/>
          <dgm:chPref val="1"/>
        </dgm:presLayoutVars>
      </dgm:prSet>
      <dgm:spPr/>
    </dgm:pt>
    <dgm:pt modelId="{EE541E85-C4C1-4B4A-ABF5-7503D0A8ABCB}" type="pres">
      <dgm:prSet presAssocID="{6B36D9B6-1C24-494C-B1F1-0ADB3AA55FBC}" presName="sibTrans" presStyleCnt="0"/>
      <dgm:spPr/>
    </dgm:pt>
    <dgm:pt modelId="{38A86588-4793-4070-83D0-BC95DA3409B7}" type="pres">
      <dgm:prSet presAssocID="{05CCB485-C934-4F51-B924-FCEBEE7BBAEF}" presName="compNode" presStyleCnt="0"/>
      <dgm:spPr/>
    </dgm:pt>
    <dgm:pt modelId="{C99A3427-93C4-4088-9BC4-B839CEC96E30}" type="pres">
      <dgm:prSet presAssocID="{05CCB485-C934-4F51-B924-FCEBEE7BBAE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Yıldırım"/>
        </a:ext>
      </dgm:extLst>
    </dgm:pt>
    <dgm:pt modelId="{651BC0FC-D3AF-413A-B911-E9A714EF45E5}" type="pres">
      <dgm:prSet presAssocID="{05CCB485-C934-4F51-B924-FCEBEE7BBAEF}" presName="spaceRect" presStyleCnt="0"/>
      <dgm:spPr/>
    </dgm:pt>
    <dgm:pt modelId="{2AAEF6CA-50AB-48A2-A581-BAC2C1D9B859}" type="pres">
      <dgm:prSet presAssocID="{05CCB485-C934-4F51-B924-FCEBEE7BBAEF}" presName="textRect" presStyleLbl="revTx" presStyleIdx="1" presStyleCnt="5">
        <dgm:presLayoutVars>
          <dgm:chMax val="1"/>
          <dgm:chPref val="1"/>
        </dgm:presLayoutVars>
      </dgm:prSet>
      <dgm:spPr/>
    </dgm:pt>
    <dgm:pt modelId="{B8BD2165-4158-44B3-8E4B-0678F48AFD91}" type="pres">
      <dgm:prSet presAssocID="{7E3CAB87-82D2-4155-993C-AAB7AC4678BC}" presName="sibTrans" presStyleCnt="0"/>
      <dgm:spPr/>
    </dgm:pt>
    <dgm:pt modelId="{B64C865F-D5D3-4DBB-8254-F4CA65276096}" type="pres">
      <dgm:prSet presAssocID="{80FA3012-7C57-46A0-A38C-57C6A307BEC1}" presName="compNode" presStyleCnt="0"/>
      <dgm:spPr/>
    </dgm:pt>
    <dgm:pt modelId="{47D12139-3152-49C2-B90A-DE7FAE020D13}" type="pres">
      <dgm:prSet presAssocID="{80FA3012-7C57-46A0-A38C-57C6A307BEC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ecycle Sign"/>
        </a:ext>
      </dgm:extLst>
    </dgm:pt>
    <dgm:pt modelId="{6620B31F-638C-45B9-AA45-0784E6A16DA0}" type="pres">
      <dgm:prSet presAssocID="{80FA3012-7C57-46A0-A38C-57C6A307BEC1}" presName="spaceRect" presStyleCnt="0"/>
      <dgm:spPr/>
    </dgm:pt>
    <dgm:pt modelId="{249A76DD-3652-4F91-9CA9-44491D395972}" type="pres">
      <dgm:prSet presAssocID="{80FA3012-7C57-46A0-A38C-57C6A307BEC1}" presName="textRect" presStyleLbl="revTx" presStyleIdx="2" presStyleCnt="5">
        <dgm:presLayoutVars>
          <dgm:chMax val="1"/>
          <dgm:chPref val="1"/>
        </dgm:presLayoutVars>
      </dgm:prSet>
      <dgm:spPr/>
    </dgm:pt>
    <dgm:pt modelId="{1532D980-87FF-4B91-9B49-7A4AD4ED904A}" type="pres">
      <dgm:prSet presAssocID="{EBCF5D0A-46A6-44F7-B19D-5B6195D322C3}" presName="sibTrans" presStyleCnt="0"/>
      <dgm:spPr/>
    </dgm:pt>
    <dgm:pt modelId="{D592E468-25D2-4A45-A56E-D4A74914213F}" type="pres">
      <dgm:prSet presAssocID="{38FF7D7A-1D64-41C5-9917-EC260C420072}" presName="compNode" presStyleCnt="0"/>
      <dgm:spPr/>
    </dgm:pt>
    <dgm:pt modelId="{BAE770D7-9901-4072-8006-AE35F9DE3701}" type="pres">
      <dgm:prSet presAssocID="{38FF7D7A-1D64-41C5-9917-EC260C42007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Ateş"/>
        </a:ext>
      </dgm:extLst>
    </dgm:pt>
    <dgm:pt modelId="{3BDD9B0E-5718-476E-8774-970A16526529}" type="pres">
      <dgm:prSet presAssocID="{38FF7D7A-1D64-41C5-9917-EC260C420072}" presName="spaceRect" presStyleCnt="0"/>
      <dgm:spPr/>
    </dgm:pt>
    <dgm:pt modelId="{19EEE3FF-6E8C-482F-875F-0A1D3830C7AF}" type="pres">
      <dgm:prSet presAssocID="{38FF7D7A-1D64-41C5-9917-EC260C420072}" presName="textRect" presStyleLbl="revTx" presStyleIdx="3" presStyleCnt="5">
        <dgm:presLayoutVars>
          <dgm:chMax val="1"/>
          <dgm:chPref val="1"/>
        </dgm:presLayoutVars>
      </dgm:prSet>
      <dgm:spPr/>
    </dgm:pt>
    <dgm:pt modelId="{64E3C3BD-C94A-46EF-AB97-1A7B32EB0212}" type="pres">
      <dgm:prSet presAssocID="{EFC9D447-C702-4ACF-AEEE-84DFFF0A345E}" presName="sibTrans" presStyleCnt="0"/>
      <dgm:spPr/>
    </dgm:pt>
    <dgm:pt modelId="{F963E59D-ABD0-4251-BCF3-D8B55BFE27B3}" type="pres">
      <dgm:prSet presAssocID="{16FD3D77-EE6D-4338-AB3D-FA83F9BA5A64}" presName="compNode" presStyleCnt="0"/>
      <dgm:spPr/>
    </dgm:pt>
    <dgm:pt modelId="{963F5B3C-63C6-4B4B-A15F-29774D611022}" type="pres">
      <dgm:prSet presAssocID="{16FD3D77-EE6D-4338-AB3D-FA83F9BA5A6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Yel değirmeni"/>
        </a:ext>
      </dgm:extLst>
    </dgm:pt>
    <dgm:pt modelId="{D7712B6C-1C11-4B1C-BD56-4D6845473309}" type="pres">
      <dgm:prSet presAssocID="{16FD3D77-EE6D-4338-AB3D-FA83F9BA5A64}" presName="spaceRect" presStyleCnt="0"/>
      <dgm:spPr/>
    </dgm:pt>
    <dgm:pt modelId="{5E1F379C-0BE5-4A36-97B0-8000CA51CD74}" type="pres">
      <dgm:prSet presAssocID="{16FD3D77-EE6D-4338-AB3D-FA83F9BA5A64}" presName="textRect" presStyleLbl="revTx" presStyleIdx="4" presStyleCnt="5">
        <dgm:presLayoutVars>
          <dgm:chMax val="1"/>
          <dgm:chPref val="1"/>
        </dgm:presLayoutVars>
      </dgm:prSet>
      <dgm:spPr/>
    </dgm:pt>
  </dgm:ptLst>
  <dgm:cxnLst>
    <dgm:cxn modelId="{FCA71829-AF7A-474E-8AB6-940B9A958EC6}" srcId="{4CAA8A6E-1835-409D-B381-8C121A19F7AA}" destId="{38FF7D7A-1D64-41C5-9917-EC260C420072}" srcOrd="3" destOrd="0" parTransId="{8E54CD85-4551-4055-92C8-AEBED3FD5D60}" sibTransId="{EFC9D447-C702-4ACF-AEEE-84DFFF0A345E}"/>
    <dgm:cxn modelId="{27E3E944-6936-4DAE-BFD8-0AC5B57707E0}" srcId="{4CAA8A6E-1835-409D-B381-8C121A19F7AA}" destId="{16FD3D77-EE6D-4338-AB3D-FA83F9BA5A64}" srcOrd="4" destOrd="0" parTransId="{63C96108-1404-4736-BDA9-3F4350A66B04}" sibTransId="{B3B71B07-29AF-44D3-BB37-5628807573A9}"/>
    <dgm:cxn modelId="{9C055249-33CE-404F-AF48-E5E7238CD294}" type="presOf" srcId="{AFC3E076-517D-4079-AC14-6B74F56AECD6}" destId="{E4ED746F-D03B-4C31-A62F-69C4AC125B7D}" srcOrd="0" destOrd="0" presId="urn:microsoft.com/office/officeart/2018/2/layout/IconLabelList"/>
    <dgm:cxn modelId="{C6AC4D76-3D72-4804-BFA9-A5F3D78728C8}" type="presOf" srcId="{80FA3012-7C57-46A0-A38C-57C6A307BEC1}" destId="{249A76DD-3652-4F91-9CA9-44491D395972}" srcOrd="0" destOrd="0" presId="urn:microsoft.com/office/officeart/2018/2/layout/IconLabelList"/>
    <dgm:cxn modelId="{89508E8B-472D-494B-9D1F-7CC8CB6DA0A0}" srcId="{4CAA8A6E-1835-409D-B381-8C121A19F7AA}" destId="{05CCB485-C934-4F51-B924-FCEBEE7BBAEF}" srcOrd="1" destOrd="0" parTransId="{6950C7D4-6F60-4437-9E48-47A9E4FAC79D}" sibTransId="{7E3CAB87-82D2-4155-993C-AAB7AC4678BC}"/>
    <dgm:cxn modelId="{6FC25AA0-3BD9-4E5E-AD3A-6C0344C28D99}" type="presOf" srcId="{38FF7D7A-1D64-41C5-9917-EC260C420072}" destId="{19EEE3FF-6E8C-482F-875F-0A1D3830C7AF}" srcOrd="0" destOrd="0" presId="urn:microsoft.com/office/officeart/2018/2/layout/IconLabelList"/>
    <dgm:cxn modelId="{47764EA6-ABB0-44E4-90D5-2D541DBFFFD0}" type="presOf" srcId="{4CAA8A6E-1835-409D-B381-8C121A19F7AA}" destId="{C32FDCB0-519D-4BC1-99A1-88FCBD39F72F}" srcOrd="0" destOrd="0" presId="urn:microsoft.com/office/officeart/2018/2/layout/IconLabelList"/>
    <dgm:cxn modelId="{7D00E9C5-918A-47B6-893C-ECA32B767699}" srcId="{4CAA8A6E-1835-409D-B381-8C121A19F7AA}" destId="{80FA3012-7C57-46A0-A38C-57C6A307BEC1}" srcOrd="2" destOrd="0" parTransId="{A23FF04B-FA53-4633-9F21-3BB26C4FB206}" sibTransId="{EBCF5D0A-46A6-44F7-B19D-5B6195D322C3}"/>
    <dgm:cxn modelId="{90E43CCA-E203-498A-8285-F129BC87353B}" type="presOf" srcId="{16FD3D77-EE6D-4338-AB3D-FA83F9BA5A64}" destId="{5E1F379C-0BE5-4A36-97B0-8000CA51CD74}" srcOrd="0" destOrd="0" presId="urn:microsoft.com/office/officeart/2018/2/layout/IconLabelList"/>
    <dgm:cxn modelId="{26E805EC-BCDF-48E2-8271-0191172394BF}" srcId="{4CAA8A6E-1835-409D-B381-8C121A19F7AA}" destId="{AFC3E076-517D-4079-AC14-6B74F56AECD6}" srcOrd="0" destOrd="0" parTransId="{D17984F6-21A0-4136-A047-3A6D2717B900}" sibTransId="{6B36D9B6-1C24-494C-B1F1-0ADB3AA55FBC}"/>
    <dgm:cxn modelId="{84FC43FC-E7F8-4DF7-B0E5-499354A897E5}" type="presOf" srcId="{05CCB485-C934-4F51-B924-FCEBEE7BBAEF}" destId="{2AAEF6CA-50AB-48A2-A581-BAC2C1D9B859}" srcOrd="0" destOrd="0" presId="urn:microsoft.com/office/officeart/2018/2/layout/IconLabelList"/>
    <dgm:cxn modelId="{C9B8FC8B-60F6-4553-9C7A-FE7110D5043F}" type="presParOf" srcId="{C32FDCB0-519D-4BC1-99A1-88FCBD39F72F}" destId="{4A770B93-11A8-4138-B8D7-F162C8AB1D16}" srcOrd="0" destOrd="0" presId="urn:microsoft.com/office/officeart/2018/2/layout/IconLabelList"/>
    <dgm:cxn modelId="{DC6C5FF6-3806-4AF3-AB68-DB1DD35D1094}" type="presParOf" srcId="{4A770B93-11A8-4138-B8D7-F162C8AB1D16}" destId="{CEE3FD7B-7525-4CE2-810A-EAD89973F415}" srcOrd="0" destOrd="0" presId="urn:microsoft.com/office/officeart/2018/2/layout/IconLabelList"/>
    <dgm:cxn modelId="{2C12E7E0-6566-4534-9CEF-C15D6E3A2736}" type="presParOf" srcId="{4A770B93-11A8-4138-B8D7-F162C8AB1D16}" destId="{6BE06B39-CFF4-44F1-8FAA-B5CB2F8BF20F}" srcOrd="1" destOrd="0" presId="urn:microsoft.com/office/officeart/2018/2/layout/IconLabelList"/>
    <dgm:cxn modelId="{B3621E4A-9E7E-4C47-935B-EF80F4FA1A0E}" type="presParOf" srcId="{4A770B93-11A8-4138-B8D7-F162C8AB1D16}" destId="{E4ED746F-D03B-4C31-A62F-69C4AC125B7D}" srcOrd="2" destOrd="0" presId="urn:microsoft.com/office/officeart/2018/2/layout/IconLabelList"/>
    <dgm:cxn modelId="{D24805B9-B387-4AF2-A218-94FF6CBBA73C}" type="presParOf" srcId="{C32FDCB0-519D-4BC1-99A1-88FCBD39F72F}" destId="{EE541E85-C4C1-4B4A-ABF5-7503D0A8ABCB}" srcOrd="1" destOrd="0" presId="urn:microsoft.com/office/officeart/2018/2/layout/IconLabelList"/>
    <dgm:cxn modelId="{604D190F-AC03-4FA3-927B-C9717B272D76}" type="presParOf" srcId="{C32FDCB0-519D-4BC1-99A1-88FCBD39F72F}" destId="{38A86588-4793-4070-83D0-BC95DA3409B7}" srcOrd="2" destOrd="0" presId="urn:microsoft.com/office/officeart/2018/2/layout/IconLabelList"/>
    <dgm:cxn modelId="{A727613B-6BD7-4A16-A65A-CDAAB3FB7180}" type="presParOf" srcId="{38A86588-4793-4070-83D0-BC95DA3409B7}" destId="{C99A3427-93C4-4088-9BC4-B839CEC96E30}" srcOrd="0" destOrd="0" presId="urn:microsoft.com/office/officeart/2018/2/layout/IconLabelList"/>
    <dgm:cxn modelId="{C7E84F7A-A383-4682-BB58-3E604CE80A49}" type="presParOf" srcId="{38A86588-4793-4070-83D0-BC95DA3409B7}" destId="{651BC0FC-D3AF-413A-B911-E9A714EF45E5}" srcOrd="1" destOrd="0" presId="urn:microsoft.com/office/officeart/2018/2/layout/IconLabelList"/>
    <dgm:cxn modelId="{974DD76D-A6D9-4359-AC9E-4A33F337CE29}" type="presParOf" srcId="{38A86588-4793-4070-83D0-BC95DA3409B7}" destId="{2AAEF6CA-50AB-48A2-A581-BAC2C1D9B859}" srcOrd="2" destOrd="0" presId="urn:microsoft.com/office/officeart/2018/2/layout/IconLabelList"/>
    <dgm:cxn modelId="{378E2B25-0DBF-4779-8AEA-A5DEDDCE1935}" type="presParOf" srcId="{C32FDCB0-519D-4BC1-99A1-88FCBD39F72F}" destId="{B8BD2165-4158-44B3-8E4B-0678F48AFD91}" srcOrd="3" destOrd="0" presId="urn:microsoft.com/office/officeart/2018/2/layout/IconLabelList"/>
    <dgm:cxn modelId="{EDC91B99-56CD-4412-B12B-9941F8DD3612}" type="presParOf" srcId="{C32FDCB0-519D-4BC1-99A1-88FCBD39F72F}" destId="{B64C865F-D5D3-4DBB-8254-F4CA65276096}" srcOrd="4" destOrd="0" presId="urn:microsoft.com/office/officeart/2018/2/layout/IconLabelList"/>
    <dgm:cxn modelId="{D15CD6B2-DAB3-4D2E-B2DD-FDC55BBFAA79}" type="presParOf" srcId="{B64C865F-D5D3-4DBB-8254-F4CA65276096}" destId="{47D12139-3152-49C2-B90A-DE7FAE020D13}" srcOrd="0" destOrd="0" presId="urn:microsoft.com/office/officeart/2018/2/layout/IconLabelList"/>
    <dgm:cxn modelId="{BDD281E6-7455-4487-887B-CBB86560E4DB}" type="presParOf" srcId="{B64C865F-D5D3-4DBB-8254-F4CA65276096}" destId="{6620B31F-638C-45B9-AA45-0784E6A16DA0}" srcOrd="1" destOrd="0" presId="urn:microsoft.com/office/officeart/2018/2/layout/IconLabelList"/>
    <dgm:cxn modelId="{653C183C-603D-439C-B698-A12C89E361A3}" type="presParOf" srcId="{B64C865F-D5D3-4DBB-8254-F4CA65276096}" destId="{249A76DD-3652-4F91-9CA9-44491D395972}" srcOrd="2" destOrd="0" presId="urn:microsoft.com/office/officeart/2018/2/layout/IconLabelList"/>
    <dgm:cxn modelId="{E232DB36-7BC7-4F2E-ADC3-A8513A365B61}" type="presParOf" srcId="{C32FDCB0-519D-4BC1-99A1-88FCBD39F72F}" destId="{1532D980-87FF-4B91-9B49-7A4AD4ED904A}" srcOrd="5" destOrd="0" presId="urn:microsoft.com/office/officeart/2018/2/layout/IconLabelList"/>
    <dgm:cxn modelId="{BEBE08A9-1A2D-4F62-B8AF-F964B82FC210}" type="presParOf" srcId="{C32FDCB0-519D-4BC1-99A1-88FCBD39F72F}" destId="{D592E468-25D2-4A45-A56E-D4A74914213F}" srcOrd="6" destOrd="0" presId="urn:microsoft.com/office/officeart/2018/2/layout/IconLabelList"/>
    <dgm:cxn modelId="{F1BAAFD1-2307-4468-AA1A-CD6D02BEEE4A}" type="presParOf" srcId="{D592E468-25D2-4A45-A56E-D4A74914213F}" destId="{BAE770D7-9901-4072-8006-AE35F9DE3701}" srcOrd="0" destOrd="0" presId="urn:microsoft.com/office/officeart/2018/2/layout/IconLabelList"/>
    <dgm:cxn modelId="{CDCF470E-BEC8-4A27-93E9-C181DAE4AE42}" type="presParOf" srcId="{D592E468-25D2-4A45-A56E-D4A74914213F}" destId="{3BDD9B0E-5718-476E-8774-970A16526529}" srcOrd="1" destOrd="0" presId="urn:microsoft.com/office/officeart/2018/2/layout/IconLabelList"/>
    <dgm:cxn modelId="{CF11D41E-2ED5-482D-BB44-A0170F98DD35}" type="presParOf" srcId="{D592E468-25D2-4A45-A56E-D4A74914213F}" destId="{19EEE3FF-6E8C-482F-875F-0A1D3830C7AF}" srcOrd="2" destOrd="0" presId="urn:microsoft.com/office/officeart/2018/2/layout/IconLabelList"/>
    <dgm:cxn modelId="{99CBDF32-4788-4726-A3B0-70415E55299D}" type="presParOf" srcId="{C32FDCB0-519D-4BC1-99A1-88FCBD39F72F}" destId="{64E3C3BD-C94A-46EF-AB97-1A7B32EB0212}" srcOrd="7" destOrd="0" presId="urn:microsoft.com/office/officeart/2018/2/layout/IconLabelList"/>
    <dgm:cxn modelId="{E290DC04-C6EE-4B7E-A88F-33CD34ED25E5}" type="presParOf" srcId="{C32FDCB0-519D-4BC1-99A1-88FCBD39F72F}" destId="{F963E59D-ABD0-4251-BCF3-D8B55BFE27B3}" srcOrd="8" destOrd="0" presId="urn:microsoft.com/office/officeart/2018/2/layout/IconLabelList"/>
    <dgm:cxn modelId="{C82F642C-826B-4735-912D-EC7FD8244083}" type="presParOf" srcId="{F963E59D-ABD0-4251-BCF3-D8B55BFE27B3}" destId="{963F5B3C-63C6-4B4B-A15F-29774D611022}" srcOrd="0" destOrd="0" presId="urn:microsoft.com/office/officeart/2018/2/layout/IconLabelList"/>
    <dgm:cxn modelId="{53846F12-196E-466B-BDE8-31480C26F08A}" type="presParOf" srcId="{F963E59D-ABD0-4251-BCF3-D8B55BFE27B3}" destId="{D7712B6C-1C11-4B1C-BD56-4D6845473309}" srcOrd="1" destOrd="0" presId="urn:microsoft.com/office/officeart/2018/2/layout/IconLabelList"/>
    <dgm:cxn modelId="{AF2E49A8-9CAA-4073-BBF2-3661DA964B45}" type="presParOf" srcId="{F963E59D-ABD0-4251-BCF3-D8B55BFE27B3}" destId="{5E1F379C-0BE5-4A36-97B0-8000CA51CD74}"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391B2A-0FB3-40AB-877C-47CDD268F2DF}"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BB08BFA0-0B0F-4C34-9E1C-66153BCC30EE}">
      <dgm:prSet phldrT="[Text]"/>
      <dgm:spPr/>
      <dgm:t>
        <a:bodyPr/>
        <a:lstStyle/>
        <a:p>
          <a:r>
            <a:rPr lang="tr-TR">
              <a:latin typeface="DIN Pro Regular" panose="020B0504020101020102" pitchFamily="34" charset="0"/>
              <a:cs typeface="DIN Pro Regular" panose="020B0504020101020102" pitchFamily="34" charset="0"/>
            </a:rPr>
            <a:t>Konut Sektörü</a:t>
          </a:r>
          <a:endParaRPr lang="en-US">
            <a:latin typeface="DIN Pro Regular" panose="020B0504020101020102" pitchFamily="34" charset="0"/>
            <a:cs typeface="DIN Pro Regular" panose="020B0504020101020102" pitchFamily="34" charset="0"/>
          </a:endParaRPr>
        </a:p>
      </dgm:t>
    </dgm:pt>
    <dgm:pt modelId="{EA43C5E2-D0B3-4E0E-A732-983EB177AA67}" type="parTrans" cxnId="{8F5C0DDC-E1EF-4A4E-8945-F6FC31531C9C}">
      <dgm:prSet/>
      <dgm:spPr/>
      <dgm:t>
        <a:bodyPr/>
        <a:lstStyle/>
        <a:p>
          <a:endParaRPr lang="en-US">
            <a:latin typeface="DIN Pro Regular"/>
          </a:endParaRPr>
        </a:p>
      </dgm:t>
    </dgm:pt>
    <dgm:pt modelId="{262208E4-068A-49C3-AE6B-3110789D7EBD}" type="sibTrans" cxnId="{8F5C0DDC-E1EF-4A4E-8945-F6FC31531C9C}">
      <dgm:prSet/>
      <dgm:spPr/>
      <dgm:t>
        <a:bodyPr/>
        <a:lstStyle/>
        <a:p>
          <a:endParaRPr lang="en-US">
            <a:latin typeface="DIN Pro Regular"/>
          </a:endParaRPr>
        </a:p>
      </dgm:t>
    </dgm:pt>
    <dgm:pt modelId="{2F788FD6-3E8B-44BA-BDB8-7CF8DCCA970F}">
      <dgm:prSet phldrT="[Text]"/>
      <dgm:spPr/>
      <dgm:t>
        <a:bodyPr/>
        <a:lstStyle/>
        <a:p>
          <a:r>
            <a:rPr lang="tr-TR">
              <a:latin typeface="DIN Pro Regular" panose="020B0504020101020102" pitchFamily="34" charset="0"/>
              <a:cs typeface="DIN Pro Regular" panose="020B0504020101020102" pitchFamily="34" charset="0"/>
            </a:rPr>
            <a:t>Bireyler</a:t>
          </a:r>
          <a:endParaRPr lang="en-US">
            <a:latin typeface="DIN Pro Regular" panose="020B0504020101020102" pitchFamily="34" charset="0"/>
            <a:cs typeface="DIN Pro Regular" panose="020B0504020101020102" pitchFamily="34" charset="0"/>
          </a:endParaRPr>
        </a:p>
      </dgm:t>
    </dgm:pt>
    <dgm:pt modelId="{95B65410-A42C-4457-A247-09136069CF1D}" type="parTrans" cxnId="{6E8113D6-D243-42DC-AFF6-357AB22C9B90}">
      <dgm:prSet/>
      <dgm:spPr/>
      <dgm:t>
        <a:bodyPr/>
        <a:lstStyle/>
        <a:p>
          <a:endParaRPr lang="en-US">
            <a:latin typeface="DIN Pro Regular"/>
          </a:endParaRPr>
        </a:p>
      </dgm:t>
    </dgm:pt>
    <dgm:pt modelId="{070734A9-F489-4432-8C7A-4359C932041B}" type="sibTrans" cxnId="{6E8113D6-D243-42DC-AFF6-357AB22C9B90}">
      <dgm:prSet/>
      <dgm:spPr/>
      <dgm:t>
        <a:bodyPr/>
        <a:lstStyle/>
        <a:p>
          <a:endParaRPr lang="en-US">
            <a:latin typeface="DIN Pro Regular"/>
          </a:endParaRPr>
        </a:p>
      </dgm:t>
    </dgm:pt>
    <dgm:pt modelId="{856C1239-A296-4673-98F5-6634C1E0C5D4}">
      <dgm:prSet phldrT="[Text]"/>
      <dgm:spPr/>
      <dgm:t>
        <a:bodyPr/>
        <a:lstStyle/>
        <a:p>
          <a:r>
            <a:rPr lang="tr-TR">
              <a:latin typeface="DIN Pro Regular" panose="020B0504020101020102" pitchFamily="34" charset="0"/>
              <a:cs typeface="DIN Pro Regular" panose="020B0504020101020102" pitchFamily="34" charset="0"/>
            </a:rPr>
            <a:t>Konut Dernekleri</a:t>
          </a:r>
          <a:endParaRPr lang="en-US">
            <a:latin typeface="DIN Pro Regular" panose="020B0504020101020102" pitchFamily="34" charset="0"/>
            <a:cs typeface="DIN Pro Regular" panose="020B0504020101020102" pitchFamily="34" charset="0"/>
          </a:endParaRPr>
        </a:p>
      </dgm:t>
    </dgm:pt>
    <dgm:pt modelId="{BBCBAC60-E346-4E87-B4F9-83994BEBE665}" type="parTrans" cxnId="{CA7A3F50-BB13-4074-953D-F6DB21F70591}">
      <dgm:prSet/>
      <dgm:spPr/>
      <dgm:t>
        <a:bodyPr/>
        <a:lstStyle/>
        <a:p>
          <a:endParaRPr lang="en-US">
            <a:latin typeface="DIN Pro Regular"/>
          </a:endParaRPr>
        </a:p>
      </dgm:t>
    </dgm:pt>
    <dgm:pt modelId="{EEDB07C8-A38D-436A-8249-CE6121C98E0E}" type="sibTrans" cxnId="{CA7A3F50-BB13-4074-953D-F6DB21F70591}">
      <dgm:prSet/>
      <dgm:spPr/>
      <dgm:t>
        <a:bodyPr/>
        <a:lstStyle/>
        <a:p>
          <a:endParaRPr lang="en-US">
            <a:latin typeface="DIN Pro Regular"/>
          </a:endParaRPr>
        </a:p>
      </dgm:t>
    </dgm:pt>
    <dgm:pt modelId="{F3EABD8C-8DCE-4241-A694-FDE678360837}">
      <dgm:prSet phldrT="[Text]"/>
      <dgm:spPr/>
      <dgm:t>
        <a:bodyPr/>
        <a:lstStyle/>
        <a:p>
          <a:r>
            <a:rPr lang="tr-TR">
              <a:latin typeface="DIN Pro Regular" panose="020B0504020101020102" pitchFamily="34" charset="0"/>
              <a:cs typeface="DIN Pro Regular" panose="020B0504020101020102" pitchFamily="34" charset="0"/>
            </a:rPr>
            <a:t>İşletmeler</a:t>
          </a:r>
          <a:endParaRPr lang="en-US">
            <a:latin typeface="DIN Pro Regular" panose="020B0504020101020102" pitchFamily="34" charset="0"/>
            <a:cs typeface="DIN Pro Regular" panose="020B0504020101020102" pitchFamily="34" charset="0"/>
          </a:endParaRPr>
        </a:p>
      </dgm:t>
    </dgm:pt>
    <dgm:pt modelId="{273EB120-4978-42CF-A7AF-957C9A3FA957}" type="parTrans" cxnId="{A6036FC5-31D4-4F9B-A9D2-F70A7F6F7ED1}">
      <dgm:prSet/>
      <dgm:spPr/>
      <dgm:t>
        <a:bodyPr/>
        <a:lstStyle/>
        <a:p>
          <a:endParaRPr lang="en-US">
            <a:latin typeface="DIN Pro Regular"/>
          </a:endParaRPr>
        </a:p>
      </dgm:t>
    </dgm:pt>
    <dgm:pt modelId="{535A6461-2D5B-424A-B076-C2F44DA38FAB}" type="sibTrans" cxnId="{A6036FC5-31D4-4F9B-A9D2-F70A7F6F7ED1}">
      <dgm:prSet/>
      <dgm:spPr/>
      <dgm:t>
        <a:bodyPr/>
        <a:lstStyle/>
        <a:p>
          <a:endParaRPr lang="en-US">
            <a:latin typeface="DIN Pro Regular"/>
          </a:endParaRPr>
        </a:p>
      </dgm:t>
    </dgm:pt>
    <dgm:pt modelId="{B0019460-04FF-4032-812A-5A1F80F6F3B0}">
      <dgm:prSet phldrT="[Text]"/>
      <dgm:spPr/>
      <dgm:t>
        <a:bodyPr/>
        <a:lstStyle/>
        <a:p>
          <a:r>
            <a:rPr lang="tr-TR">
              <a:latin typeface="DIN Pro Regular" panose="020B0504020101020102" pitchFamily="34" charset="0"/>
              <a:cs typeface="DIN Pro Regular" panose="020B0504020101020102" pitchFamily="34" charset="0"/>
            </a:rPr>
            <a:t>Endüstriyel Faydalanıcılar</a:t>
          </a:r>
          <a:endParaRPr lang="en-US">
            <a:latin typeface="DIN Pro Regular" panose="020B0504020101020102" pitchFamily="34" charset="0"/>
            <a:cs typeface="DIN Pro Regular" panose="020B0504020101020102" pitchFamily="34" charset="0"/>
          </a:endParaRPr>
        </a:p>
      </dgm:t>
    </dgm:pt>
    <dgm:pt modelId="{CF9FCAAE-4190-4FB5-B7A6-FBE471805F73}" type="parTrans" cxnId="{0B629440-122D-4E2C-8FBD-601B8D99AA63}">
      <dgm:prSet/>
      <dgm:spPr/>
      <dgm:t>
        <a:bodyPr/>
        <a:lstStyle/>
        <a:p>
          <a:endParaRPr lang="en-US">
            <a:latin typeface="DIN Pro Regular"/>
          </a:endParaRPr>
        </a:p>
      </dgm:t>
    </dgm:pt>
    <dgm:pt modelId="{A262BDF8-2768-4E26-B58F-F9B2E4DDB87B}" type="sibTrans" cxnId="{0B629440-122D-4E2C-8FBD-601B8D99AA63}">
      <dgm:prSet/>
      <dgm:spPr/>
      <dgm:t>
        <a:bodyPr/>
        <a:lstStyle/>
        <a:p>
          <a:endParaRPr lang="en-US">
            <a:latin typeface="DIN Pro Regular"/>
          </a:endParaRPr>
        </a:p>
      </dgm:t>
    </dgm:pt>
    <dgm:pt modelId="{7F87646B-22C9-4AFD-98E6-5E51183D9E17}">
      <dgm:prSet phldrT="[Text]"/>
      <dgm:spPr/>
      <dgm:t>
        <a:bodyPr/>
        <a:lstStyle/>
        <a:p>
          <a:r>
            <a:rPr lang="tr-TR">
              <a:latin typeface="DIN Pro Regular" panose="020B0504020101020102" pitchFamily="34" charset="0"/>
              <a:cs typeface="DIN Pro Regular" panose="020B0504020101020102" pitchFamily="34" charset="0"/>
            </a:rPr>
            <a:t>Ticari Binalar</a:t>
          </a:r>
          <a:endParaRPr lang="en-US">
            <a:latin typeface="DIN Pro Regular" panose="020B0504020101020102" pitchFamily="34" charset="0"/>
            <a:cs typeface="DIN Pro Regular" panose="020B0504020101020102" pitchFamily="34" charset="0"/>
          </a:endParaRPr>
        </a:p>
      </dgm:t>
    </dgm:pt>
    <dgm:pt modelId="{851B6AB5-1691-41E4-9D53-BC885032DBBF}" type="parTrans" cxnId="{EA96B35C-B645-4D8B-808C-7CEC619A0EFB}">
      <dgm:prSet/>
      <dgm:spPr/>
      <dgm:t>
        <a:bodyPr/>
        <a:lstStyle/>
        <a:p>
          <a:endParaRPr lang="en-US">
            <a:latin typeface="DIN Pro Regular"/>
          </a:endParaRPr>
        </a:p>
      </dgm:t>
    </dgm:pt>
    <dgm:pt modelId="{54E21D06-9D95-45DC-B2A3-1C81A4376A57}" type="sibTrans" cxnId="{EA96B35C-B645-4D8B-808C-7CEC619A0EFB}">
      <dgm:prSet/>
      <dgm:spPr/>
      <dgm:t>
        <a:bodyPr/>
        <a:lstStyle/>
        <a:p>
          <a:endParaRPr lang="en-US">
            <a:latin typeface="DIN Pro Regular"/>
          </a:endParaRPr>
        </a:p>
      </dgm:t>
    </dgm:pt>
    <dgm:pt modelId="{81CB8E18-E696-483D-9429-BD46E23E724D}">
      <dgm:prSet phldrT="[Text]"/>
      <dgm:spPr/>
      <dgm:t>
        <a:bodyPr/>
        <a:lstStyle/>
        <a:p>
          <a:r>
            <a:rPr lang="tr-TR">
              <a:latin typeface="DIN Pro Regular" panose="020B0504020101020102" pitchFamily="34" charset="0"/>
              <a:cs typeface="DIN Pro Regular" panose="020B0504020101020102" pitchFamily="34" charset="0"/>
            </a:rPr>
            <a:t>Hizmet </a:t>
          </a:r>
          <a:r>
            <a:rPr lang="tr-TR" err="1">
              <a:latin typeface="DIN Pro Regular" panose="020B0504020101020102" pitchFamily="34" charset="0"/>
              <a:cs typeface="DIN Pro Regular" panose="020B0504020101020102" pitchFamily="34" charset="0"/>
            </a:rPr>
            <a:t>Sağl</a:t>
          </a:r>
          <a:r>
            <a:rPr lang="tr-TR">
              <a:latin typeface="DIN Pro Regular" panose="020B0504020101020102" pitchFamily="34" charset="0"/>
              <a:cs typeface="DIN Pro Regular" panose="020B0504020101020102" pitchFamily="34" charset="0"/>
            </a:rPr>
            <a:t>.</a:t>
          </a:r>
          <a:endParaRPr lang="en-US">
            <a:latin typeface="DIN Pro Regular" panose="020B0504020101020102" pitchFamily="34" charset="0"/>
            <a:cs typeface="DIN Pro Regular" panose="020B0504020101020102" pitchFamily="34" charset="0"/>
          </a:endParaRPr>
        </a:p>
      </dgm:t>
    </dgm:pt>
    <dgm:pt modelId="{508D4530-59A4-4B05-A8BB-1AAFF3415AC6}" type="parTrans" cxnId="{91FD65A5-C0EE-4A0E-94BA-4AD43C1B1D59}">
      <dgm:prSet/>
      <dgm:spPr/>
      <dgm:t>
        <a:bodyPr/>
        <a:lstStyle/>
        <a:p>
          <a:endParaRPr lang="en-US">
            <a:latin typeface="DIN Pro Regular"/>
          </a:endParaRPr>
        </a:p>
      </dgm:t>
    </dgm:pt>
    <dgm:pt modelId="{5F151724-C950-4450-BE03-26C875712625}" type="sibTrans" cxnId="{91FD65A5-C0EE-4A0E-94BA-4AD43C1B1D59}">
      <dgm:prSet/>
      <dgm:spPr/>
      <dgm:t>
        <a:bodyPr/>
        <a:lstStyle/>
        <a:p>
          <a:endParaRPr lang="en-US">
            <a:latin typeface="DIN Pro Regular"/>
          </a:endParaRPr>
        </a:p>
      </dgm:t>
    </dgm:pt>
    <dgm:pt modelId="{8BCA78D2-F501-4BC2-A260-7CCF372B5B54}">
      <dgm:prSet phldrT="[Text]"/>
      <dgm:spPr/>
      <dgm:t>
        <a:bodyPr/>
        <a:lstStyle/>
        <a:p>
          <a:r>
            <a:rPr lang="tr-TR" err="1">
              <a:latin typeface="DIN Pro Regular" panose="020B0504020101020102" pitchFamily="34" charset="0"/>
              <a:cs typeface="DIN Pro Regular" panose="020B0504020101020102" pitchFamily="34" charset="0"/>
            </a:rPr>
            <a:t>ESCO’lar</a:t>
          </a:r>
          <a:endParaRPr lang="en-US">
            <a:latin typeface="DIN Pro Regular" panose="020B0504020101020102" pitchFamily="34" charset="0"/>
            <a:cs typeface="DIN Pro Regular" panose="020B0504020101020102" pitchFamily="34" charset="0"/>
          </a:endParaRPr>
        </a:p>
      </dgm:t>
    </dgm:pt>
    <dgm:pt modelId="{69DE747A-D86F-4D17-B078-6D5EC53E7C6B}" type="parTrans" cxnId="{00D8C51D-CAF9-47D1-98F4-4E62F566B9F4}">
      <dgm:prSet/>
      <dgm:spPr/>
      <dgm:t>
        <a:bodyPr/>
        <a:lstStyle/>
        <a:p>
          <a:endParaRPr lang="en-US">
            <a:latin typeface="DIN Pro Regular"/>
          </a:endParaRPr>
        </a:p>
      </dgm:t>
    </dgm:pt>
    <dgm:pt modelId="{A76B0EB1-706D-4F03-BF49-2E73837CF829}" type="sibTrans" cxnId="{00D8C51D-CAF9-47D1-98F4-4E62F566B9F4}">
      <dgm:prSet/>
      <dgm:spPr/>
      <dgm:t>
        <a:bodyPr/>
        <a:lstStyle/>
        <a:p>
          <a:endParaRPr lang="en-US">
            <a:latin typeface="DIN Pro Regular"/>
          </a:endParaRPr>
        </a:p>
      </dgm:t>
    </dgm:pt>
    <dgm:pt modelId="{CA554308-A131-4DB2-9A3C-D898750CE431}">
      <dgm:prSet phldrT="[Text]"/>
      <dgm:spPr/>
      <dgm:t>
        <a:bodyPr/>
        <a:lstStyle/>
        <a:p>
          <a:r>
            <a:rPr lang="tr-TR">
              <a:latin typeface="DIN Pro Regular" panose="020B0504020101020102" pitchFamily="34" charset="0"/>
              <a:cs typeface="DIN Pro Regular" panose="020B0504020101020102" pitchFamily="34" charset="0"/>
            </a:rPr>
            <a:t>Apartman Yönetim Şirketleri</a:t>
          </a:r>
          <a:endParaRPr lang="en-US">
            <a:latin typeface="DIN Pro Regular" panose="020B0504020101020102" pitchFamily="34" charset="0"/>
            <a:cs typeface="DIN Pro Regular" panose="020B0504020101020102" pitchFamily="34" charset="0"/>
          </a:endParaRPr>
        </a:p>
      </dgm:t>
    </dgm:pt>
    <dgm:pt modelId="{8CADD83A-9112-428C-BE85-E5960E9F48E2}" type="parTrans" cxnId="{7F0C22EB-F192-4C9A-8DA7-FB838361BB6C}">
      <dgm:prSet/>
      <dgm:spPr/>
      <dgm:t>
        <a:bodyPr/>
        <a:lstStyle/>
        <a:p>
          <a:endParaRPr lang="en-US">
            <a:latin typeface="DIN Pro Regular"/>
          </a:endParaRPr>
        </a:p>
      </dgm:t>
    </dgm:pt>
    <dgm:pt modelId="{EBCA4ED0-C8A6-4FB2-88D7-63A8150C81E9}" type="sibTrans" cxnId="{7F0C22EB-F192-4C9A-8DA7-FB838361BB6C}">
      <dgm:prSet/>
      <dgm:spPr/>
      <dgm:t>
        <a:bodyPr/>
        <a:lstStyle/>
        <a:p>
          <a:endParaRPr lang="en-US">
            <a:latin typeface="DIN Pro Regular"/>
          </a:endParaRPr>
        </a:p>
      </dgm:t>
    </dgm:pt>
    <dgm:pt modelId="{C05C24E9-EC37-4A01-8280-57F61ED8FE16}">
      <dgm:prSet phldrT="[Text]"/>
      <dgm:spPr/>
      <dgm:t>
        <a:bodyPr/>
        <a:lstStyle/>
        <a:p>
          <a:r>
            <a:rPr lang="tr-TR">
              <a:latin typeface="DIN Pro Regular" panose="020B0504020101020102" pitchFamily="34" charset="0"/>
              <a:cs typeface="DIN Pro Regular" panose="020B0504020101020102" pitchFamily="34" charset="0"/>
            </a:rPr>
            <a:t>Tarımsal Faydalanıcılar</a:t>
          </a:r>
          <a:endParaRPr lang="en-US">
            <a:latin typeface="DIN Pro Regular" panose="020B0504020101020102" pitchFamily="34" charset="0"/>
            <a:cs typeface="DIN Pro Regular" panose="020B0504020101020102" pitchFamily="34" charset="0"/>
          </a:endParaRPr>
        </a:p>
      </dgm:t>
    </dgm:pt>
    <dgm:pt modelId="{33C87D26-43E9-4893-93C6-EC132555B987}" type="parTrans" cxnId="{39775D0B-E7B7-429D-B979-85B7D4524786}">
      <dgm:prSet/>
      <dgm:spPr/>
      <dgm:t>
        <a:bodyPr/>
        <a:lstStyle/>
        <a:p>
          <a:endParaRPr lang="en-US"/>
        </a:p>
      </dgm:t>
    </dgm:pt>
    <dgm:pt modelId="{728BC0BA-6A82-4128-A088-196B91D58BE8}" type="sibTrans" cxnId="{39775D0B-E7B7-429D-B979-85B7D4524786}">
      <dgm:prSet/>
      <dgm:spPr/>
      <dgm:t>
        <a:bodyPr/>
        <a:lstStyle/>
        <a:p>
          <a:endParaRPr lang="en-US"/>
        </a:p>
      </dgm:t>
    </dgm:pt>
    <dgm:pt modelId="{F93271F5-FB1A-4BBC-A889-3F5778369F3E}">
      <dgm:prSet phldrT="[Text]"/>
      <dgm:spPr/>
      <dgm:t>
        <a:bodyPr/>
        <a:lstStyle/>
        <a:p>
          <a:r>
            <a:rPr lang="tr-TR">
              <a:latin typeface="DIN Pro Regular" panose="020B0504020101020102" pitchFamily="34" charset="0"/>
              <a:cs typeface="DIN Pro Regular" panose="020B0504020101020102" pitchFamily="34" charset="0"/>
            </a:rPr>
            <a:t>Belediyelere Hizmet Sağlayanlar</a:t>
          </a:r>
          <a:endParaRPr lang="en-US">
            <a:latin typeface="DIN Pro Regular" panose="020B0504020101020102" pitchFamily="34" charset="0"/>
            <a:cs typeface="DIN Pro Regular" panose="020B0504020101020102" pitchFamily="34" charset="0"/>
          </a:endParaRPr>
        </a:p>
      </dgm:t>
    </dgm:pt>
    <dgm:pt modelId="{DB84A96D-C11A-45E3-A644-20C91F893A58}" type="parTrans" cxnId="{7B5EF6B9-ADE4-4C8B-AEE9-B8463FEFED0E}">
      <dgm:prSet/>
      <dgm:spPr/>
      <dgm:t>
        <a:bodyPr/>
        <a:lstStyle/>
        <a:p>
          <a:endParaRPr lang="en-US"/>
        </a:p>
      </dgm:t>
    </dgm:pt>
    <dgm:pt modelId="{A1429019-0E6E-4AFF-A9AA-A0311FF49FEC}" type="sibTrans" cxnId="{7B5EF6B9-ADE4-4C8B-AEE9-B8463FEFED0E}">
      <dgm:prSet/>
      <dgm:spPr/>
      <dgm:t>
        <a:bodyPr/>
        <a:lstStyle/>
        <a:p>
          <a:endParaRPr lang="en-US"/>
        </a:p>
      </dgm:t>
    </dgm:pt>
    <dgm:pt modelId="{95845CDA-79C2-4838-B830-F1E69583CFB5}">
      <dgm:prSet phldrT="[Text]"/>
      <dgm:spPr/>
      <dgm:t>
        <a:bodyPr/>
        <a:lstStyle/>
        <a:p>
          <a:r>
            <a:rPr lang="tr-TR">
              <a:latin typeface="DIN Pro Regular" panose="020B0504020101020102" pitchFamily="34" charset="0"/>
              <a:cs typeface="DIN Pro Regular" panose="020B0504020101020102" pitchFamily="34" charset="0"/>
            </a:rPr>
            <a:t>Satıcılar&amp; Üreticiler</a:t>
          </a:r>
          <a:endParaRPr lang="en-US">
            <a:latin typeface="DIN Pro Regular" panose="020B0504020101020102" pitchFamily="34" charset="0"/>
            <a:cs typeface="DIN Pro Regular" panose="020B0504020101020102" pitchFamily="34" charset="0"/>
          </a:endParaRPr>
        </a:p>
      </dgm:t>
    </dgm:pt>
    <dgm:pt modelId="{8C22D41C-B5FF-4639-8C22-B1236E76B268}" type="parTrans" cxnId="{23BF0049-BCEE-4673-8E9D-BEC6369235FE}">
      <dgm:prSet/>
      <dgm:spPr/>
      <dgm:t>
        <a:bodyPr/>
        <a:lstStyle/>
        <a:p>
          <a:endParaRPr lang="en-US"/>
        </a:p>
      </dgm:t>
    </dgm:pt>
    <dgm:pt modelId="{897A3DCB-44CD-411E-9B90-C81B950FF80B}" type="sibTrans" cxnId="{23BF0049-BCEE-4673-8E9D-BEC6369235FE}">
      <dgm:prSet/>
      <dgm:spPr/>
      <dgm:t>
        <a:bodyPr/>
        <a:lstStyle/>
        <a:p>
          <a:endParaRPr lang="en-US"/>
        </a:p>
      </dgm:t>
    </dgm:pt>
    <dgm:pt modelId="{D6CBB4C8-F1D7-4926-BD16-C7D0E68F4CA2}">
      <dgm:prSet phldrT="[Text]"/>
      <dgm:spPr/>
      <dgm:t>
        <a:bodyPr/>
        <a:lstStyle/>
        <a:p>
          <a:r>
            <a:rPr lang="tr-TR">
              <a:latin typeface="DIN Pro Regular" panose="020B0504020101020102" pitchFamily="34" charset="0"/>
              <a:cs typeface="DIN Pro Regular" panose="020B0504020101020102" pitchFamily="34" charset="0"/>
            </a:rPr>
            <a:t>Satıcılar – İşletme Sermayesi</a:t>
          </a:r>
          <a:endParaRPr lang="en-US">
            <a:latin typeface="DIN Pro Regular" panose="020B0504020101020102" pitchFamily="34" charset="0"/>
            <a:cs typeface="DIN Pro Regular" panose="020B0504020101020102" pitchFamily="34" charset="0"/>
          </a:endParaRPr>
        </a:p>
      </dgm:t>
    </dgm:pt>
    <dgm:pt modelId="{E6D83269-50A6-4662-A0F3-C55C044A7C1B}" type="parTrans" cxnId="{55EFD7E4-1288-495E-BA7C-CE27B3901A33}">
      <dgm:prSet/>
      <dgm:spPr/>
      <dgm:t>
        <a:bodyPr/>
        <a:lstStyle/>
        <a:p>
          <a:endParaRPr lang="en-US"/>
        </a:p>
      </dgm:t>
    </dgm:pt>
    <dgm:pt modelId="{C4860E9C-6B97-471E-A4B0-0FD0CDD2CA26}" type="sibTrans" cxnId="{55EFD7E4-1288-495E-BA7C-CE27B3901A33}">
      <dgm:prSet/>
      <dgm:spPr/>
      <dgm:t>
        <a:bodyPr/>
        <a:lstStyle/>
        <a:p>
          <a:endParaRPr lang="en-US"/>
        </a:p>
      </dgm:t>
    </dgm:pt>
    <dgm:pt modelId="{BE24AD42-CC3F-4F3F-95C4-DEFA06B977DE}">
      <dgm:prSet phldrT="[Text]"/>
      <dgm:spPr/>
      <dgm:t>
        <a:bodyPr/>
        <a:lstStyle/>
        <a:p>
          <a:r>
            <a:rPr lang="tr-TR">
              <a:latin typeface="DIN Pro Regular" panose="020B0504020101020102" pitchFamily="34" charset="0"/>
              <a:cs typeface="DIN Pro Regular" panose="020B0504020101020102" pitchFamily="34" charset="0"/>
            </a:rPr>
            <a:t>Üretici – İşletme Sermayesi</a:t>
          </a:r>
          <a:endParaRPr lang="en-US">
            <a:latin typeface="DIN Pro Regular" panose="020B0504020101020102" pitchFamily="34" charset="0"/>
            <a:cs typeface="DIN Pro Regular" panose="020B0504020101020102" pitchFamily="34" charset="0"/>
          </a:endParaRPr>
        </a:p>
      </dgm:t>
    </dgm:pt>
    <dgm:pt modelId="{6650F325-2808-4E6F-9023-BBC2CD08E7AD}" type="parTrans" cxnId="{DD5AB8EA-368B-4FD1-817C-2525A9CA93D2}">
      <dgm:prSet/>
      <dgm:spPr/>
      <dgm:t>
        <a:bodyPr/>
        <a:lstStyle/>
        <a:p>
          <a:endParaRPr lang="en-US"/>
        </a:p>
      </dgm:t>
    </dgm:pt>
    <dgm:pt modelId="{ACEA9911-D43F-4731-AE02-918D12EAE876}" type="sibTrans" cxnId="{DD5AB8EA-368B-4FD1-817C-2525A9CA93D2}">
      <dgm:prSet/>
      <dgm:spPr/>
      <dgm:t>
        <a:bodyPr/>
        <a:lstStyle/>
        <a:p>
          <a:endParaRPr lang="en-US"/>
        </a:p>
      </dgm:t>
    </dgm:pt>
    <dgm:pt modelId="{13129F49-B099-4939-A2E4-940162FC4365}">
      <dgm:prSet phldrT="[Text]"/>
      <dgm:spPr/>
      <dgm:t>
        <a:bodyPr/>
        <a:lstStyle/>
        <a:p>
          <a:r>
            <a:rPr lang="tr-TR">
              <a:latin typeface="DIN Pro Regular" panose="020B0504020101020102" pitchFamily="34" charset="0"/>
              <a:cs typeface="DIN Pro Regular" panose="020B0504020101020102" pitchFamily="34" charset="0"/>
            </a:rPr>
            <a:t>Kamu Sektörü</a:t>
          </a:r>
          <a:endParaRPr lang="en-US">
            <a:latin typeface="DIN Pro Regular" panose="020B0504020101020102" pitchFamily="34" charset="0"/>
            <a:cs typeface="DIN Pro Regular" panose="020B0504020101020102" pitchFamily="34" charset="0"/>
          </a:endParaRPr>
        </a:p>
      </dgm:t>
    </dgm:pt>
    <dgm:pt modelId="{BDEAF6AA-9BD9-42F0-9899-C0457D9EC557}" type="parTrans" cxnId="{F07ECFA6-8551-462C-8540-7B5235D83004}">
      <dgm:prSet/>
      <dgm:spPr/>
      <dgm:t>
        <a:bodyPr/>
        <a:lstStyle/>
        <a:p>
          <a:endParaRPr lang="en-US"/>
        </a:p>
      </dgm:t>
    </dgm:pt>
    <dgm:pt modelId="{BD20A30D-B88E-4063-9147-00DE39B993AD}" type="sibTrans" cxnId="{F07ECFA6-8551-462C-8540-7B5235D83004}">
      <dgm:prSet/>
      <dgm:spPr/>
      <dgm:t>
        <a:bodyPr/>
        <a:lstStyle/>
        <a:p>
          <a:endParaRPr lang="en-US"/>
        </a:p>
      </dgm:t>
    </dgm:pt>
    <dgm:pt modelId="{9D5E225F-82CD-440F-85E6-E9CA4D27FD49}">
      <dgm:prSet phldrT="[Text]"/>
      <dgm:spPr/>
      <dgm:t>
        <a:bodyPr/>
        <a:lstStyle/>
        <a:p>
          <a:r>
            <a:rPr lang="tr-TR">
              <a:latin typeface="DIN Pro Regular" panose="020B0504020101020102" pitchFamily="34" charset="0"/>
              <a:cs typeface="DIN Pro Regular" panose="020B0504020101020102" pitchFamily="34" charset="0"/>
            </a:rPr>
            <a:t>Belediyeler</a:t>
          </a:r>
          <a:endParaRPr lang="en-US">
            <a:latin typeface="DIN Pro Regular" panose="020B0504020101020102" pitchFamily="34" charset="0"/>
            <a:cs typeface="DIN Pro Regular" panose="020B0504020101020102" pitchFamily="34" charset="0"/>
          </a:endParaRPr>
        </a:p>
      </dgm:t>
    </dgm:pt>
    <dgm:pt modelId="{16859D0D-9321-4113-B801-5CDFD047828F}" type="parTrans" cxnId="{D91CDA6D-4052-4FD1-8775-0ECA62FCCE37}">
      <dgm:prSet/>
      <dgm:spPr/>
      <dgm:t>
        <a:bodyPr/>
        <a:lstStyle/>
        <a:p>
          <a:endParaRPr lang="en-US"/>
        </a:p>
      </dgm:t>
    </dgm:pt>
    <dgm:pt modelId="{F7455ACB-E20B-4BF9-999A-FAEC60C96AC1}" type="sibTrans" cxnId="{D91CDA6D-4052-4FD1-8775-0ECA62FCCE37}">
      <dgm:prSet/>
      <dgm:spPr/>
      <dgm:t>
        <a:bodyPr/>
        <a:lstStyle/>
        <a:p>
          <a:endParaRPr lang="en-US"/>
        </a:p>
      </dgm:t>
    </dgm:pt>
    <dgm:pt modelId="{4B953451-6054-436C-9B84-F3EEAA6F0733}">
      <dgm:prSet phldrT="[Text]"/>
      <dgm:spPr/>
      <dgm:t>
        <a:bodyPr/>
        <a:lstStyle/>
        <a:p>
          <a:r>
            <a:rPr lang="tr-TR">
              <a:latin typeface="DIN Pro Regular" panose="020B0504020101020102" pitchFamily="34" charset="0"/>
              <a:cs typeface="DIN Pro Regular" panose="020B0504020101020102" pitchFamily="34" charset="0"/>
            </a:rPr>
            <a:t>Kamu Kurumları vs.</a:t>
          </a:r>
          <a:endParaRPr lang="en-US">
            <a:latin typeface="DIN Pro Regular" panose="020B0504020101020102" pitchFamily="34" charset="0"/>
            <a:cs typeface="DIN Pro Regular" panose="020B0504020101020102" pitchFamily="34" charset="0"/>
          </a:endParaRPr>
        </a:p>
      </dgm:t>
    </dgm:pt>
    <dgm:pt modelId="{BA561B3D-B2E2-489E-B4AF-0C3DA036FC3F}" type="parTrans" cxnId="{AD6530EB-8449-4B83-A4FC-61D56F715828}">
      <dgm:prSet/>
      <dgm:spPr/>
      <dgm:t>
        <a:bodyPr/>
        <a:lstStyle/>
        <a:p>
          <a:endParaRPr lang="en-US"/>
        </a:p>
      </dgm:t>
    </dgm:pt>
    <dgm:pt modelId="{DBF1A45B-74B9-48D1-AE00-1BB1B21180A0}" type="sibTrans" cxnId="{AD6530EB-8449-4B83-A4FC-61D56F715828}">
      <dgm:prSet/>
      <dgm:spPr/>
      <dgm:t>
        <a:bodyPr/>
        <a:lstStyle/>
        <a:p>
          <a:endParaRPr lang="en-US"/>
        </a:p>
      </dgm:t>
    </dgm:pt>
    <dgm:pt modelId="{42D7A6A1-C47E-4F8D-90AC-79F6D2BCC146}">
      <dgm:prSet phldrT="[Text]"/>
      <dgm:spPr/>
      <dgm:t>
        <a:bodyPr/>
        <a:lstStyle/>
        <a:p>
          <a:r>
            <a:rPr lang="tr-TR">
              <a:latin typeface="DIN Pro Regular" panose="020B0504020101020102" pitchFamily="34" charset="0"/>
              <a:cs typeface="DIN Pro Regular" panose="020B0504020101020102" pitchFamily="34" charset="0"/>
            </a:rPr>
            <a:t>Yenilenebilir Enerji Yatırımcıları</a:t>
          </a:r>
          <a:endParaRPr lang="en-US">
            <a:latin typeface="DIN Pro Regular" panose="020B0504020101020102" pitchFamily="34" charset="0"/>
            <a:cs typeface="DIN Pro Regular" panose="020B0504020101020102" pitchFamily="34" charset="0"/>
          </a:endParaRPr>
        </a:p>
      </dgm:t>
    </dgm:pt>
    <dgm:pt modelId="{B99AD400-7FDB-4500-9A63-552F23A52AA8}" type="parTrans" cxnId="{1B1332C3-07FA-482C-96B8-C2C373839218}">
      <dgm:prSet/>
      <dgm:spPr/>
      <dgm:t>
        <a:bodyPr/>
        <a:lstStyle/>
        <a:p>
          <a:endParaRPr lang="en-US"/>
        </a:p>
      </dgm:t>
    </dgm:pt>
    <dgm:pt modelId="{AEDD2C1B-63AF-4E7D-A9C4-E7E864EF6239}" type="sibTrans" cxnId="{1B1332C3-07FA-482C-96B8-C2C373839218}">
      <dgm:prSet/>
      <dgm:spPr/>
      <dgm:t>
        <a:bodyPr/>
        <a:lstStyle/>
        <a:p>
          <a:endParaRPr lang="en-US"/>
        </a:p>
      </dgm:t>
    </dgm:pt>
    <dgm:pt modelId="{630164AA-D3D9-4092-BFA4-210E97E728EF}" type="pres">
      <dgm:prSet presAssocID="{A3391B2A-0FB3-40AB-877C-47CDD268F2DF}" presName="theList" presStyleCnt="0">
        <dgm:presLayoutVars>
          <dgm:dir/>
          <dgm:animLvl val="lvl"/>
          <dgm:resizeHandles val="exact"/>
        </dgm:presLayoutVars>
      </dgm:prSet>
      <dgm:spPr/>
    </dgm:pt>
    <dgm:pt modelId="{4426D1F9-5893-4D3A-8B21-FB91C93C8FE8}" type="pres">
      <dgm:prSet presAssocID="{BB08BFA0-0B0F-4C34-9E1C-66153BCC30EE}" presName="compNode" presStyleCnt="0"/>
      <dgm:spPr/>
    </dgm:pt>
    <dgm:pt modelId="{EABE1A1B-7C1A-4BF0-98FC-AAC23D03996C}" type="pres">
      <dgm:prSet presAssocID="{BB08BFA0-0B0F-4C34-9E1C-66153BCC30EE}" presName="aNode" presStyleLbl="bgShp" presStyleIdx="0" presStyleCnt="5"/>
      <dgm:spPr/>
    </dgm:pt>
    <dgm:pt modelId="{478EDE96-107C-460C-8FDB-AF421878A86D}" type="pres">
      <dgm:prSet presAssocID="{BB08BFA0-0B0F-4C34-9E1C-66153BCC30EE}" presName="textNode" presStyleLbl="bgShp" presStyleIdx="0" presStyleCnt="5"/>
      <dgm:spPr/>
    </dgm:pt>
    <dgm:pt modelId="{7859C807-E9E9-49A6-B1A4-31827E66EC14}" type="pres">
      <dgm:prSet presAssocID="{BB08BFA0-0B0F-4C34-9E1C-66153BCC30EE}" presName="compChildNode" presStyleCnt="0"/>
      <dgm:spPr/>
    </dgm:pt>
    <dgm:pt modelId="{6C6592E5-CAE9-4DE8-8517-377A18257498}" type="pres">
      <dgm:prSet presAssocID="{BB08BFA0-0B0F-4C34-9E1C-66153BCC30EE}" presName="theInnerList" presStyleCnt="0"/>
      <dgm:spPr/>
    </dgm:pt>
    <dgm:pt modelId="{5A68407F-7AEC-4EE9-9F10-90E8342D8AF2}" type="pres">
      <dgm:prSet presAssocID="{2F788FD6-3E8B-44BA-BDB8-7CF8DCCA970F}" presName="childNode" presStyleLbl="node1" presStyleIdx="0" presStyleCnt="13">
        <dgm:presLayoutVars>
          <dgm:bulletEnabled val="1"/>
        </dgm:presLayoutVars>
      </dgm:prSet>
      <dgm:spPr/>
    </dgm:pt>
    <dgm:pt modelId="{777ACF6A-AA49-40FB-9C4D-37B2A3B846DC}" type="pres">
      <dgm:prSet presAssocID="{2F788FD6-3E8B-44BA-BDB8-7CF8DCCA970F}" presName="aSpace2" presStyleCnt="0"/>
      <dgm:spPr/>
    </dgm:pt>
    <dgm:pt modelId="{998DC6D2-2EA7-4344-B420-E5AB0DA31BE7}" type="pres">
      <dgm:prSet presAssocID="{856C1239-A296-4673-98F5-6634C1E0C5D4}" presName="childNode" presStyleLbl="node1" presStyleIdx="1" presStyleCnt="13">
        <dgm:presLayoutVars>
          <dgm:bulletEnabled val="1"/>
        </dgm:presLayoutVars>
      </dgm:prSet>
      <dgm:spPr/>
    </dgm:pt>
    <dgm:pt modelId="{E29CA82A-28F5-4F0D-A7A6-ED76FDEF9622}" type="pres">
      <dgm:prSet presAssocID="{BB08BFA0-0B0F-4C34-9E1C-66153BCC30EE}" presName="aSpace" presStyleCnt="0"/>
      <dgm:spPr/>
    </dgm:pt>
    <dgm:pt modelId="{A010E8B7-5D17-4FB4-BFBD-01AD9B6B5B52}" type="pres">
      <dgm:prSet presAssocID="{F3EABD8C-8DCE-4241-A694-FDE678360837}" presName="compNode" presStyleCnt="0"/>
      <dgm:spPr/>
    </dgm:pt>
    <dgm:pt modelId="{F1497BB4-F57A-4DEA-AB12-8ECEE91DFAB5}" type="pres">
      <dgm:prSet presAssocID="{F3EABD8C-8DCE-4241-A694-FDE678360837}" presName="aNode" presStyleLbl="bgShp" presStyleIdx="1" presStyleCnt="5"/>
      <dgm:spPr/>
    </dgm:pt>
    <dgm:pt modelId="{9935949D-1AF4-4DE5-AC15-69C45DAA333F}" type="pres">
      <dgm:prSet presAssocID="{F3EABD8C-8DCE-4241-A694-FDE678360837}" presName="textNode" presStyleLbl="bgShp" presStyleIdx="1" presStyleCnt="5"/>
      <dgm:spPr/>
    </dgm:pt>
    <dgm:pt modelId="{C1A56821-96C0-4A03-B8C0-7792C9787947}" type="pres">
      <dgm:prSet presAssocID="{F3EABD8C-8DCE-4241-A694-FDE678360837}" presName="compChildNode" presStyleCnt="0"/>
      <dgm:spPr/>
    </dgm:pt>
    <dgm:pt modelId="{9366AB49-DD74-4BC0-9CCA-7F205527EC60}" type="pres">
      <dgm:prSet presAssocID="{F3EABD8C-8DCE-4241-A694-FDE678360837}" presName="theInnerList" presStyleCnt="0"/>
      <dgm:spPr/>
    </dgm:pt>
    <dgm:pt modelId="{F5C44D9A-127D-4725-B5D7-E8D3C1F15130}" type="pres">
      <dgm:prSet presAssocID="{42D7A6A1-C47E-4F8D-90AC-79F6D2BCC146}" presName="childNode" presStyleLbl="node1" presStyleIdx="2" presStyleCnt="13">
        <dgm:presLayoutVars>
          <dgm:bulletEnabled val="1"/>
        </dgm:presLayoutVars>
      </dgm:prSet>
      <dgm:spPr/>
    </dgm:pt>
    <dgm:pt modelId="{BC300CE7-4FDD-41D4-A351-B7EC76FF53DA}" type="pres">
      <dgm:prSet presAssocID="{42D7A6A1-C47E-4F8D-90AC-79F6D2BCC146}" presName="aSpace2" presStyleCnt="0"/>
      <dgm:spPr/>
    </dgm:pt>
    <dgm:pt modelId="{9512A8BC-8BE8-422E-B318-54212EE9D2A2}" type="pres">
      <dgm:prSet presAssocID="{B0019460-04FF-4032-812A-5A1F80F6F3B0}" presName="childNode" presStyleLbl="node1" presStyleIdx="3" presStyleCnt="13">
        <dgm:presLayoutVars>
          <dgm:bulletEnabled val="1"/>
        </dgm:presLayoutVars>
      </dgm:prSet>
      <dgm:spPr/>
    </dgm:pt>
    <dgm:pt modelId="{3F99CFF5-A4C4-4C3F-81FD-F6E91DF088E4}" type="pres">
      <dgm:prSet presAssocID="{B0019460-04FF-4032-812A-5A1F80F6F3B0}" presName="aSpace2" presStyleCnt="0"/>
      <dgm:spPr/>
    </dgm:pt>
    <dgm:pt modelId="{E8A999A3-FFAB-44DF-8625-9A18456B8A34}" type="pres">
      <dgm:prSet presAssocID="{7F87646B-22C9-4AFD-98E6-5E51183D9E17}" presName="childNode" presStyleLbl="node1" presStyleIdx="4" presStyleCnt="13">
        <dgm:presLayoutVars>
          <dgm:bulletEnabled val="1"/>
        </dgm:presLayoutVars>
      </dgm:prSet>
      <dgm:spPr/>
    </dgm:pt>
    <dgm:pt modelId="{3C7FB49D-DA76-4F12-80E2-C615890809EB}" type="pres">
      <dgm:prSet presAssocID="{7F87646B-22C9-4AFD-98E6-5E51183D9E17}" presName="aSpace2" presStyleCnt="0"/>
      <dgm:spPr/>
    </dgm:pt>
    <dgm:pt modelId="{C30EAE5F-C20A-4A2F-96EE-427D57359D63}" type="pres">
      <dgm:prSet presAssocID="{C05C24E9-EC37-4A01-8280-57F61ED8FE16}" presName="childNode" presStyleLbl="node1" presStyleIdx="5" presStyleCnt="13">
        <dgm:presLayoutVars>
          <dgm:bulletEnabled val="1"/>
        </dgm:presLayoutVars>
      </dgm:prSet>
      <dgm:spPr/>
    </dgm:pt>
    <dgm:pt modelId="{170AE654-1CB8-43B8-9C02-85CDCA9DFF79}" type="pres">
      <dgm:prSet presAssocID="{F3EABD8C-8DCE-4241-A694-FDE678360837}" presName="aSpace" presStyleCnt="0"/>
      <dgm:spPr/>
    </dgm:pt>
    <dgm:pt modelId="{56AB35FE-0F7B-46FD-9FEF-CA1DC4F5C583}" type="pres">
      <dgm:prSet presAssocID="{81CB8E18-E696-483D-9429-BD46E23E724D}" presName="compNode" presStyleCnt="0"/>
      <dgm:spPr/>
    </dgm:pt>
    <dgm:pt modelId="{B230C680-7705-4FC9-A32A-E212C6D1F7DF}" type="pres">
      <dgm:prSet presAssocID="{81CB8E18-E696-483D-9429-BD46E23E724D}" presName="aNode" presStyleLbl="bgShp" presStyleIdx="2" presStyleCnt="5"/>
      <dgm:spPr/>
    </dgm:pt>
    <dgm:pt modelId="{2549E60E-23A6-409F-B7C0-05CF445C3274}" type="pres">
      <dgm:prSet presAssocID="{81CB8E18-E696-483D-9429-BD46E23E724D}" presName="textNode" presStyleLbl="bgShp" presStyleIdx="2" presStyleCnt="5"/>
      <dgm:spPr/>
    </dgm:pt>
    <dgm:pt modelId="{57AD83EE-554C-4CEF-BA1B-1D476AB3E00B}" type="pres">
      <dgm:prSet presAssocID="{81CB8E18-E696-483D-9429-BD46E23E724D}" presName="compChildNode" presStyleCnt="0"/>
      <dgm:spPr/>
    </dgm:pt>
    <dgm:pt modelId="{D75F058A-47A3-4D3C-AC7D-B4A9C247F078}" type="pres">
      <dgm:prSet presAssocID="{81CB8E18-E696-483D-9429-BD46E23E724D}" presName="theInnerList" presStyleCnt="0"/>
      <dgm:spPr/>
    </dgm:pt>
    <dgm:pt modelId="{81B4F6EE-CE35-4332-BCC6-C80EAD50A25A}" type="pres">
      <dgm:prSet presAssocID="{8BCA78D2-F501-4BC2-A260-7CCF372B5B54}" presName="childNode" presStyleLbl="node1" presStyleIdx="6" presStyleCnt="13">
        <dgm:presLayoutVars>
          <dgm:bulletEnabled val="1"/>
        </dgm:presLayoutVars>
      </dgm:prSet>
      <dgm:spPr/>
    </dgm:pt>
    <dgm:pt modelId="{B8388393-394F-43FA-A181-CD8941A35B5B}" type="pres">
      <dgm:prSet presAssocID="{8BCA78D2-F501-4BC2-A260-7CCF372B5B54}" presName="aSpace2" presStyleCnt="0"/>
      <dgm:spPr/>
    </dgm:pt>
    <dgm:pt modelId="{9278C544-84E6-444C-B732-0B66A2622FE5}" type="pres">
      <dgm:prSet presAssocID="{CA554308-A131-4DB2-9A3C-D898750CE431}" presName="childNode" presStyleLbl="node1" presStyleIdx="7" presStyleCnt="13">
        <dgm:presLayoutVars>
          <dgm:bulletEnabled val="1"/>
        </dgm:presLayoutVars>
      </dgm:prSet>
      <dgm:spPr/>
    </dgm:pt>
    <dgm:pt modelId="{03678F54-C693-45F7-923E-6C0577CDEA12}" type="pres">
      <dgm:prSet presAssocID="{CA554308-A131-4DB2-9A3C-D898750CE431}" presName="aSpace2" presStyleCnt="0"/>
      <dgm:spPr/>
    </dgm:pt>
    <dgm:pt modelId="{30482760-870E-4EBE-B657-8787178CD7D8}" type="pres">
      <dgm:prSet presAssocID="{F93271F5-FB1A-4BBC-A889-3F5778369F3E}" presName="childNode" presStyleLbl="node1" presStyleIdx="8" presStyleCnt="13">
        <dgm:presLayoutVars>
          <dgm:bulletEnabled val="1"/>
        </dgm:presLayoutVars>
      </dgm:prSet>
      <dgm:spPr/>
    </dgm:pt>
    <dgm:pt modelId="{6388E1B3-32EC-47FF-A578-6651FBD22CAB}" type="pres">
      <dgm:prSet presAssocID="{81CB8E18-E696-483D-9429-BD46E23E724D}" presName="aSpace" presStyleCnt="0"/>
      <dgm:spPr/>
    </dgm:pt>
    <dgm:pt modelId="{279BF201-629A-49FE-BA2E-5C227F233209}" type="pres">
      <dgm:prSet presAssocID="{95845CDA-79C2-4838-B830-F1E69583CFB5}" presName="compNode" presStyleCnt="0"/>
      <dgm:spPr/>
    </dgm:pt>
    <dgm:pt modelId="{2B02A684-C5CA-428E-9DA5-9CE2E244195C}" type="pres">
      <dgm:prSet presAssocID="{95845CDA-79C2-4838-B830-F1E69583CFB5}" presName="aNode" presStyleLbl="bgShp" presStyleIdx="3" presStyleCnt="5"/>
      <dgm:spPr/>
    </dgm:pt>
    <dgm:pt modelId="{F24F3FC4-B264-4AD4-8B09-F2C7F26F9CF0}" type="pres">
      <dgm:prSet presAssocID="{95845CDA-79C2-4838-B830-F1E69583CFB5}" presName="textNode" presStyleLbl="bgShp" presStyleIdx="3" presStyleCnt="5"/>
      <dgm:spPr/>
    </dgm:pt>
    <dgm:pt modelId="{59D0710D-6FE4-4C50-AB99-9F4CE6778A0A}" type="pres">
      <dgm:prSet presAssocID="{95845CDA-79C2-4838-B830-F1E69583CFB5}" presName="compChildNode" presStyleCnt="0"/>
      <dgm:spPr/>
    </dgm:pt>
    <dgm:pt modelId="{8D532A66-1FF0-4663-8B74-BE55A0D25516}" type="pres">
      <dgm:prSet presAssocID="{95845CDA-79C2-4838-B830-F1E69583CFB5}" presName="theInnerList" presStyleCnt="0"/>
      <dgm:spPr/>
    </dgm:pt>
    <dgm:pt modelId="{FDEB94EF-4BCA-497D-948F-5EC7C34FFCB7}" type="pres">
      <dgm:prSet presAssocID="{D6CBB4C8-F1D7-4926-BD16-C7D0E68F4CA2}" presName="childNode" presStyleLbl="node1" presStyleIdx="9" presStyleCnt="13">
        <dgm:presLayoutVars>
          <dgm:bulletEnabled val="1"/>
        </dgm:presLayoutVars>
      </dgm:prSet>
      <dgm:spPr/>
    </dgm:pt>
    <dgm:pt modelId="{5EEF4CB4-834B-41B0-BBD6-A2785B8B1004}" type="pres">
      <dgm:prSet presAssocID="{D6CBB4C8-F1D7-4926-BD16-C7D0E68F4CA2}" presName="aSpace2" presStyleCnt="0"/>
      <dgm:spPr/>
    </dgm:pt>
    <dgm:pt modelId="{0ADA6F77-4D89-490C-BA9F-A6E4D65ABE4A}" type="pres">
      <dgm:prSet presAssocID="{BE24AD42-CC3F-4F3F-95C4-DEFA06B977DE}" presName="childNode" presStyleLbl="node1" presStyleIdx="10" presStyleCnt="13">
        <dgm:presLayoutVars>
          <dgm:bulletEnabled val="1"/>
        </dgm:presLayoutVars>
      </dgm:prSet>
      <dgm:spPr/>
    </dgm:pt>
    <dgm:pt modelId="{E8EFFFBE-B3C6-4697-98D6-8E50598176D8}" type="pres">
      <dgm:prSet presAssocID="{95845CDA-79C2-4838-B830-F1E69583CFB5}" presName="aSpace" presStyleCnt="0"/>
      <dgm:spPr/>
    </dgm:pt>
    <dgm:pt modelId="{329255D7-2BDB-4159-9A3F-6B9BB07FA135}" type="pres">
      <dgm:prSet presAssocID="{13129F49-B099-4939-A2E4-940162FC4365}" presName="compNode" presStyleCnt="0"/>
      <dgm:spPr/>
    </dgm:pt>
    <dgm:pt modelId="{7DC7C624-635D-4D3D-8E93-271E682073D9}" type="pres">
      <dgm:prSet presAssocID="{13129F49-B099-4939-A2E4-940162FC4365}" presName="aNode" presStyleLbl="bgShp" presStyleIdx="4" presStyleCnt="5"/>
      <dgm:spPr/>
    </dgm:pt>
    <dgm:pt modelId="{098C5B5C-C53D-4F91-9D53-44B654173E90}" type="pres">
      <dgm:prSet presAssocID="{13129F49-B099-4939-A2E4-940162FC4365}" presName="textNode" presStyleLbl="bgShp" presStyleIdx="4" presStyleCnt="5"/>
      <dgm:spPr/>
    </dgm:pt>
    <dgm:pt modelId="{CD063FF5-D5E6-4C78-8995-2360C608B029}" type="pres">
      <dgm:prSet presAssocID="{13129F49-B099-4939-A2E4-940162FC4365}" presName="compChildNode" presStyleCnt="0"/>
      <dgm:spPr/>
    </dgm:pt>
    <dgm:pt modelId="{7B420FA9-BD94-4C82-9072-F02A9020C051}" type="pres">
      <dgm:prSet presAssocID="{13129F49-B099-4939-A2E4-940162FC4365}" presName="theInnerList" presStyleCnt="0"/>
      <dgm:spPr/>
    </dgm:pt>
    <dgm:pt modelId="{4D75C0EF-B4FD-41D1-8456-D48C5B2E0CDA}" type="pres">
      <dgm:prSet presAssocID="{9D5E225F-82CD-440F-85E6-E9CA4D27FD49}" presName="childNode" presStyleLbl="node1" presStyleIdx="11" presStyleCnt="13">
        <dgm:presLayoutVars>
          <dgm:bulletEnabled val="1"/>
        </dgm:presLayoutVars>
      </dgm:prSet>
      <dgm:spPr/>
    </dgm:pt>
    <dgm:pt modelId="{49927C58-A647-4DA5-B4F6-22197250C026}" type="pres">
      <dgm:prSet presAssocID="{9D5E225F-82CD-440F-85E6-E9CA4D27FD49}" presName="aSpace2" presStyleCnt="0"/>
      <dgm:spPr/>
    </dgm:pt>
    <dgm:pt modelId="{3C88B4FA-D3D3-43D6-A82A-09236D6FE0CC}" type="pres">
      <dgm:prSet presAssocID="{4B953451-6054-436C-9B84-F3EEAA6F0733}" presName="childNode" presStyleLbl="node1" presStyleIdx="12" presStyleCnt="13">
        <dgm:presLayoutVars>
          <dgm:bulletEnabled val="1"/>
        </dgm:presLayoutVars>
      </dgm:prSet>
      <dgm:spPr/>
    </dgm:pt>
  </dgm:ptLst>
  <dgm:cxnLst>
    <dgm:cxn modelId="{39775D0B-E7B7-429D-B979-85B7D4524786}" srcId="{F3EABD8C-8DCE-4241-A694-FDE678360837}" destId="{C05C24E9-EC37-4A01-8280-57F61ED8FE16}" srcOrd="3" destOrd="0" parTransId="{33C87D26-43E9-4893-93C6-EC132555B987}" sibTransId="{728BC0BA-6A82-4128-A088-196B91D58BE8}"/>
    <dgm:cxn modelId="{8F4D9C12-8AF6-4C26-B039-E52D9D48AE0B}" type="presOf" srcId="{D6CBB4C8-F1D7-4926-BD16-C7D0E68F4CA2}" destId="{FDEB94EF-4BCA-497D-948F-5EC7C34FFCB7}" srcOrd="0" destOrd="0" presId="urn:microsoft.com/office/officeart/2005/8/layout/lProcess2"/>
    <dgm:cxn modelId="{2802F612-796F-4EBA-B76A-7C28E12805BB}" type="presOf" srcId="{95845CDA-79C2-4838-B830-F1E69583CFB5}" destId="{2B02A684-C5CA-428E-9DA5-9CE2E244195C}" srcOrd="0" destOrd="0" presId="urn:microsoft.com/office/officeart/2005/8/layout/lProcess2"/>
    <dgm:cxn modelId="{A665F716-F5AF-4DC5-8C0C-D00BAB9B541B}" type="presOf" srcId="{F93271F5-FB1A-4BBC-A889-3F5778369F3E}" destId="{30482760-870E-4EBE-B657-8787178CD7D8}" srcOrd="0" destOrd="0" presId="urn:microsoft.com/office/officeart/2005/8/layout/lProcess2"/>
    <dgm:cxn modelId="{481A1E17-22EC-4883-B248-6F5921817B49}" type="presOf" srcId="{81CB8E18-E696-483D-9429-BD46E23E724D}" destId="{2549E60E-23A6-409F-B7C0-05CF445C3274}" srcOrd="1" destOrd="0" presId="urn:microsoft.com/office/officeart/2005/8/layout/lProcess2"/>
    <dgm:cxn modelId="{CB8D1B19-5B14-4464-A2DF-64B87EF47895}" type="presOf" srcId="{F3EABD8C-8DCE-4241-A694-FDE678360837}" destId="{9935949D-1AF4-4DE5-AC15-69C45DAA333F}" srcOrd="1" destOrd="0" presId="urn:microsoft.com/office/officeart/2005/8/layout/lProcess2"/>
    <dgm:cxn modelId="{00D8C51D-CAF9-47D1-98F4-4E62F566B9F4}" srcId="{81CB8E18-E696-483D-9429-BD46E23E724D}" destId="{8BCA78D2-F501-4BC2-A260-7CCF372B5B54}" srcOrd="0" destOrd="0" parTransId="{69DE747A-D86F-4D17-B078-6D5EC53E7C6B}" sibTransId="{A76B0EB1-706D-4F03-BF49-2E73837CF829}"/>
    <dgm:cxn modelId="{F571FC1F-4106-49EF-8A63-B8BF1CFB3904}" type="presOf" srcId="{CA554308-A131-4DB2-9A3C-D898750CE431}" destId="{9278C544-84E6-444C-B732-0B66A2622FE5}" srcOrd="0" destOrd="0" presId="urn:microsoft.com/office/officeart/2005/8/layout/lProcess2"/>
    <dgm:cxn modelId="{800B812A-2998-4F28-9755-C560960F6F50}" type="presOf" srcId="{A3391B2A-0FB3-40AB-877C-47CDD268F2DF}" destId="{630164AA-D3D9-4092-BFA4-210E97E728EF}" srcOrd="0" destOrd="0" presId="urn:microsoft.com/office/officeart/2005/8/layout/lProcess2"/>
    <dgm:cxn modelId="{CEEBFF36-928A-49EF-9093-47206D428711}" type="presOf" srcId="{13129F49-B099-4939-A2E4-940162FC4365}" destId="{098C5B5C-C53D-4F91-9D53-44B654173E90}" srcOrd="1" destOrd="0" presId="urn:microsoft.com/office/officeart/2005/8/layout/lProcess2"/>
    <dgm:cxn modelId="{0B629440-122D-4E2C-8FBD-601B8D99AA63}" srcId="{F3EABD8C-8DCE-4241-A694-FDE678360837}" destId="{B0019460-04FF-4032-812A-5A1F80F6F3B0}" srcOrd="1" destOrd="0" parTransId="{CF9FCAAE-4190-4FB5-B7A6-FBE471805F73}" sibTransId="{A262BDF8-2768-4E26-B58F-F9B2E4DDB87B}"/>
    <dgm:cxn modelId="{EA96B35C-B645-4D8B-808C-7CEC619A0EFB}" srcId="{F3EABD8C-8DCE-4241-A694-FDE678360837}" destId="{7F87646B-22C9-4AFD-98E6-5E51183D9E17}" srcOrd="2" destOrd="0" parTransId="{851B6AB5-1691-41E4-9D53-BC885032DBBF}" sibTransId="{54E21D06-9D95-45DC-B2A3-1C81A4376A57}"/>
    <dgm:cxn modelId="{596B3641-161F-470E-9DB8-62FBA5ABF909}" type="presOf" srcId="{BB08BFA0-0B0F-4C34-9E1C-66153BCC30EE}" destId="{478EDE96-107C-460C-8FDB-AF421878A86D}" srcOrd="1" destOrd="0" presId="urn:microsoft.com/office/officeart/2005/8/layout/lProcess2"/>
    <dgm:cxn modelId="{23BF0049-BCEE-4673-8E9D-BEC6369235FE}" srcId="{A3391B2A-0FB3-40AB-877C-47CDD268F2DF}" destId="{95845CDA-79C2-4838-B830-F1E69583CFB5}" srcOrd="3" destOrd="0" parTransId="{8C22D41C-B5FF-4639-8C22-B1236E76B268}" sibTransId="{897A3DCB-44CD-411E-9B90-C81B950FF80B}"/>
    <dgm:cxn modelId="{46B8F249-49E8-4E12-9E24-F483614BF0DE}" type="presOf" srcId="{2F788FD6-3E8B-44BA-BDB8-7CF8DCCA970F}" destId="{5A68407F-7AEC-4EE9-9F10-90E8342D8AF2}" srcOrd="0" destOrd="0" presId="urn:microsoft.com/office/officeart/2005/8/layout/lProcess2"/>
    <dgm:cxn modelId="{D91CDA6D-4052-4FD1-8775-0ECA62FCCE37}" srcId="{13129F49-B099-4939-A2E4-940162FC4365}" destId="{9D5E225F-82CD-440F-85E6-E9CA4D27FD49}" srcOrd="0" destOrd="0" parTransId="{16859D0D-9321-4113-B801-5CDFD047828F}" sibTransId="{F7455ACB-E20B-4BF9-999A-FAEC60C96AC1}"/>
    <dgm:cxn modelId="{91A3F56F-C364-4826-9735-63A2D2B53697}" type="presOf" srcId="{4B953451-6054-436C-9B84-F3EEAA6F0733}" destId="{3C88B4FA-D3D3-43D6-A82A-09236D6FE0CC}" srcOrd="0" destOrd="0" presId="urn:microsoft.com/office/officeart/2005/8/layout/lProcess2"/>
    <dgm:cxn modelId="{CA7A3F50-BB13-4074-953D-F6DB21F70591}" srcId="{BB08BFA0-0B0F-4C34-9E1C-66153BCC30EE}" destId="{856C1239-A296-4673-98F5-6634C1E0C5D4}" srcOrd="1" destOrd="0" parTransId="{BBCBAC60-E346-4E87-B4F9-83994BEBE665}" sibTransId="{EEDB07C8-A38D-436A-8249-CE6121C98E0E}"/>
    <dgm:cxn modelId="{E7CD6481-5D2C-45B1-91A2-68DEE31E0EF9}" type="presOf" srcId="{C05C24E9-EC37-4A01-8280-57F61ED8FE16}" destId="{C30EAE5F-C20A-4A2F-96EE-427D57359D63}" srcOrd="0" destOrd="0" presId="urn:microsoft.com/office/officeart/2005/8/layout/lProcess2"/>
    <dgm:cxn modelId="{21805A84-91D4-4009-8058-0B2229381E05}" type="presOf" srcId="{BB08BFA0-0B0F-4C34-9E1C-66153BCC30EE}" destId="{EABE1A1B-7C1A-4BF0-98FC-AAC23D03996C}" srcOrd="0" destOrd="0" presId="urn:microsoft.com/office/officeart/2005/8/layout/lProcess2"/>
    <dgm:cxn modelId="{F0BDFB85-998D-49A8-9242-18B7BDD236DA}" type="presOf" srcId="{8BCA78D2-F501-4BC2-A260-7CCF372B5B54}" destId="{81B4F6EE-CE35-4332-BCC6-C80EAD50A25A}" srcOrd="0" destOrd="0" presId="urn:microsoft.com/office/officeart/2005/8/layout/lProcess2"/>
    <dgm:cxn modelId="{126EB68B-5DB5-440B-964F-A9C5609A03B3}" type="presOf" srcId="{856C1239-A296-4673-98F5-6634C1E0C5D4}" destId="{998DC6D2-2EA7-4344-B420-E5AB0DA31BE7}" srcOrd="0" destOrd="0" presId="urn:microsoft.com/office/officeart/2005/8/layout/lProcess2"/>
    <dgm:cxn modelId="{A552D095-E331-4EE3-A911-FA54ABFDF8EB}" type="presOf" srcId="{7F87646B-22C9-4AFD-98E6-5E51183D9E17}" destId="{E8A999A3-FFAB-44DF-8625-9A18456B8A34}" srcOrd="0" destOrd="0" presId="urn:microsoft.com/office/officeart/2005/8/layout/lProcess2"/>
    <dgm:cxn modelId="{4B02DC98-0F39-4A88-BDDA-2054D99AE958}" type="presOf" srcId="{42D7A6A1-C47E-4F8D-90AC-79F6D2BCC146}" destId="{F5C44D9A-127D-4725-B5D7-E8D3C1F15130}" srcOrd="0" destOrd="0" presId="urn:microsoft.com/office/officeart/2005/8/layout/lProcess2"/>
    <dgm:cxn modelId="{29473BA5-F592-4023-858B-518667F78300}" type="presOf" srcId="{13129F49-B099-4939-A2E4-940162FC4365}" destId="{7DC7C624-635D-4D3D-8E93-271E682073D9}" srcOrd="0" destOrd="0" presId="urn:microsoft.com/office/officeart/2005/8/layout/lProcess2"/>
    <dgm:cxn modelId="{91FD65A5-C0EE-4A0E-94BA-4AD43C1B1D59}" srcId="{A3391B2A-0FB3-40AB-877C-47CDD268F2DF}" destId="{81CB8E18-E696-483D-9429-BD46E23E724D}" srcOrd="2" destOrd="0" parTransId="{508D4530-59A4-4B05-A8BB-1AAFF3415AC6}" sibTransId="{5F151724-C950-4450-BE03-26C875712625}"/>
    <dgm:cxn modelId="{F07ECFA6-8551-462C-8540-7B5235D83004}" srcId="{A3391B2A-0FB3-40AB-877C-47CDD268F2DF}" destId="{13129F49-B099-4939-A2E4-940162FC4365}" srcOrd="4" destOrd="0" parTransId="{BDEAF6AA-9BD9-42F0-9899-C0457D9EC557}" sibTransId="{BD20A30D-B88E-4063-9147-00DE39B993AD}"/>
    <dgm:cxn modelId="{445A9DB3-7B0F-49F1-B730-CA7E973F2DF4}" type="presOf" srcId="{B0019460-04FF-4032-812A-5A1F80F6F3B0}" destId="{9512A8BC-8BE8-422E-B318-54212EE9D2A2}" srcOrd="0" destOrd="0" presId="urn:microsoft.com/office/officeart/2005/8/layout/lProcess2"/>
    <dgm:cxn modelId="{7B5EF6B9-ADE4-4C8B-AEE9-B8463FEFED0E}" srcId="{81CB8E18-E696-483D-9429-BD46E23E724D}" destId="{F93271F5-FB1A-4BBC-A889-3F5778369F3E}" srcOrd="2" destOrd="0" parTransId="{DB84A96D-C11A-45E3-A644-20C91F893A58}" sibTransId="{A1429019-0E6E-4AFF-A9AA-A0311FF49FEC}"/>
    <dgm:cxn modelId="{2E5EF4BD-F52F-40C7-B327-6BC0BE263101}" type="presOf" srcId="{9D5E225F-82CD-440F-85E6-E9CA4D27FD49}" destId="{4D75C0EF-B4FD-41D1-8456-D48C5B2E0CDA}" srcOrd="0" destOrd="0" presId="urn:microsoft.com/office/officeart/2005/8/layout/lProcess2"/>
    <dgm:cxn modelId="{9AFCEDBF-3D56-48B0-9144-8A2CC2879144}" type="presOf" srcId="{81CB8E18-E696-483D-9429-BD46E23E724D}" destId="{B230C680-7705-4FC9-A32A-E212C6D1F7DF}" srcOrd="0" destOrd="0" presId="urn:microsoft.com/office/officeart/2005/8/layout/lProcess2"/>
    <dgm:cxn modelId="{1B1332C3-07FA-482C-96B8-C2C373839218}" srcId="{F3EABD8C-8DCE-4241-A694-FDE678360837}" destId="{42D7A6A1-C47E-4F8D-90AC-79F6D2BCC146}" srcOrd="0" destOrd="0" parTransId="{B99AD400-7FDB-4500-9A63-552F23A52AA8}" sibTransId="{AEDD2C1B-63AF-4E7D-A9C4-E7E864EF6239}"/>
    <dgm:cxn modelId="{A6036FC5-31D4-4F9B-A9D2-F70A7F6F7ED1}" srcId="{A3391B2A-0FB3-40AB-877C-47CDD268F2DF}" destId="{F3EABD8C-8DCE-4241-A694-FDE678360837}" srcOrd="1" destOrd="0" parTransId="{273EB120-4978-42CF-A7AF-957C9A3FA957}" sibTransId="{535A6461-2D5B-424A-B076-C2F44DA38FAB}"/>
    <dgm:cxn modelId="{E6906FCD-9EC8-47EB-A7CD-C9D8E372702F}" type="presOf" srcId="{95845CDA-79C2-4838-B830-F1E69583CFB5}" destId="{F24F3FC4-B264-4AD4-8B09-F2C7F26F9CF0}" srcOrd="1" destOrd="0" presId="urn:microsoft.com/office/officeart/2005/8/layout/lProcess2"/>
    <dgm:cxn modelId="{6E8113D6-D243-42DC-AFF6-357AB22C9B90}" srcId="{BB08BFA0-0B0F-4C34-9E1C-66153BCC30EE}" destId="{2F788FD6-3E8B-44BA-BDB8-7CF8DCCA970F}" srcOrd="0" destOrd="0" parTransId="{95B65410-A42C-4457-A247-09136069CF1D}" sibTransId="{070734A9-F489-4432-8C7A-4359C932041B}"/>
    <dgm:cxn modelId="{8F5C0DDC-E1EF-4A4E-8945-F6FC31531C9C}" srcId="{A3391B2A-0FB3-40AB-877C-47CDD268F2DF}" destId="{BB08BFA0-0B0F-4C34-9E1C-66153BCC30EE}" srcOrd="0" destOrd="0" parTransId="{EA43C5E2-D0B3-4E0E-A732-983EB177AA67}" sibTransId="{262208E4-068A-49C3-AE6B-3110789D7EBD}"/>
    <dgm:cxn modelId="{6E3266DE-5308-4512-A548-53B3FCFEBD1E}" type="presOf" srcId="{BE24AD42-CC3F-4F3F-95C4-DEFA06B977DE}" destId="{0ADA6F77-4D89-490C-BA9F-A6E4D65ABE4A}" srcOrd="0" destOrd="0" presId="urn:microsoft.com/office/officeart/2005/8/layout/lProcess2"/>
    <dgm:cxn modelId="{55EFD7E4-1288-495E-BA7C-CE27B3901A33}" srcId="{95845CDA-79C2-4838-B830-F1E69583CFB5}" destId="{D6CBB4C8-F1D7-4926-BD16-C7D0E68F4CA2}" srcOrd="0" destOrd="0" parTransId="{E6D83269-50A6-4662-A0F3-C55C044A7C1B}" sibTransId="{C4860E9C-6B97-471E-A4B0-0FD0CDD2CA26}"/>
    <dgm:cxn modelId="{DD5AB8EA-368B-4FD1-817C-2525A9CA93D2}" srcId="{95845CDA-79C2-4838-B830-F1E69583CFB5}" destId="{BE24AD42-CC3F-4F3F-95C4-DEFA06B977DE}" srcOrd="1" destOrd="0" parTransId="{6650F325-2808-4E6F-9023-BBC2CD08E7AD}" sibTransId="{ACEA9911-D43F-4731-AE02-918D12EAE876}"/>
    <dgm:cxn modelId="{7F0C22EB-F192-4C9A-8DA7-FB838361BB6C}" srcId="{81CB8E18-E696-483D-9429-BD46E23E724D}" destId="{CA554308-A131-4DB2-9A3C-D898750CE431}" srcOrd="1" destOrd="0" parTransId="{8CADD83A-9112-428C-BE85-E5960E9F48E2}" sibTransId="{EBCA4ED0-C8A6-4FB2-88D7-63A8150C81E9}"/>
    <dgm:cxn modelId="{AD6530EB-8449-4B83-A4FC-61D56F715828}" srcId="{13129F49-B099-4939-A2E4-940162FC4365}" destId="{4B953451-6054-436C-9B84-F3EEAA6F0733}" srcOrd="1" destOrd="0" parTransId="{BA561B3D-B2E2-489E-B4AF-0C3DA036FC3F}" sibTransId="{DBF1A45B-74B9-48D1-AE00-1BB1B21180A0}"/>
    <dgm:cxn modelId="{C7109CFE-37EC-467F-AF03-C09DC2A4258C}" type="presOf" srcId="{F3EABD8C-8DCE-4241-A694-FDE678360837}" destId="{F1497BB4-F57A-4DEA-AB12-8ECEE91DFAB5}" srcOrd="0" destOrd="0" presId="urn:microsoft.com/office/officeart/2005/8/layout/lProcess2"/>
    <dgm:cxn modelId="{30E36836-7BCF-4827-B785-C181FA98588A}" type="presParOf" srcId="{630164AA-D3D9-4092-BFA4-210E97E728EF}" destId="{4426D1F9-5893-4D3A-8B21-FB91C93C8FE8}" srcOrd="0" destOrd="0" presId="urn:microsoft.com/office/officeart/2005/8/layout/lProcess2"/>
    <dgm:cxn modelId="{32D96E36-CF04-4C07-BD2F-FA8E478AA1F7}" type="presParOf" srcId="{4426D1F9-5893-4D3A-8B21-FB91C93C8FE8}" destId="{EABE1A1B-7C1A-4BF0-98FC-AAC23D03996C}" srcOrd="0" destOrd="0" presId="urn:microsoft.com/office/officeart/2005/8/layout/lProcess2"/>
    <dgm:cxn modelId="{D5AB5FED-751A-4889-A498-08BE1CDAF335}" type="presParOf" srcId="{4426D1F9-5893-4D3A-8B21-FB91C93C8FE8}" destId="{478EDE96-107C-460C-8FDB-AF421878A86D}" srcOrd="1" destOrd="0" presId="urn:microsoft.com/office/officeart/2005/8/layout/lProcess2"/>
    <dgm:cxn modelId="{1AA12221-6082-4B72-81F3-4E617BFAEF98}" type="presParOf" srcId="{4426D1F9-5893-4D3A-8B21-FB91C93C8FE8}" destId="{7859C807-E9E9-49A6-B1A4-31827E66EC14}" srcOrd="2" destOrd="0" presId="urn:microsoft.com/office/officeart/2005/8/layout/lProcess2"/>
    <dgm:cxn modelId="{FFA3B87A-939B-4BC4-B9EC-A1CFFA5C588F}" type="presParOf" srcId="{7859C807-E9E9-49A6-B1A4-31827E66EC14}" destId="{6C6592E5-CAE9-4DE8-8517-377A18257498}" srcOrd="0" destOrd="0" presId="urn:microsoft.com/office/officeart/2005/8/layout/lProcess2"/>
    <dgm:cxn modelId="{4259D1BC-AA1E-44F8-8255-8A9887BC07B5}" type="presParOf" srcId="{6C6592E5-CAE9-4DE8-8517-377A18257498}" destId="{5A68407F-7AEC-4EE9-9F10-90E8342D8AF2}" srcOrd="0" destOrd="0" presId="urn:microsoft.com/office/officeart/2005/8/layout/lProcess2"/>
    <dgm:cxn modelId="{0FA63A82-F891-44BD-8A43-9329EE9B6949}" type="presParOf" srcId="{6C6592E5-CAE9-4DE8-8517-377A18257498}" destId="{777ACF6A-AA49-40FB-9C4D-37B2A3B846DC}" srcOrd="1" destOrd="0" presId="urn:microsoft.com/office/officeart/2005/8/layout/lProcess2"/>
    <dgm:cxn modelId="{0AEB7DBE-F651-41CE-ACA9-319F4C8D8769}" type="presParOf" srcId="{6C6592E5-CAE9-4DE8-8517-377A18257498}" destId="{998DC6D2-2EA7-4344-B420-E5AB0DA31BE7}" srcOrd="2" destOrd="0" presId="urn:microsoft.com/office/officeart/2005/8/layout/lProcess2"/>
    <dgm:cxn modelId="{5AFB3524-0552-466D-9FF1-1F86B8639097}" type="presParOf" srcId="{630164AA-D3D9-4092-BFA4-210E97E728EF}" destId="{E29CA82A-28F5-4F0D-A7A6-ED76FDEF9622}" srcOrd="1" destOrd="0" presId="urn:microsoft.com/office/officeart/2005/8/layout/lProcess2"/>
    <dgm:cxn modelId="{7D41567C-9440-457B-B3F3-A35A9F8F4F3F}" type="presParOf" srcId="{630164AA-D3D9-4092-BFA4-210E97E728EF}" destId="{A010E8B7-5D17-4FB4-BFBD-01AD9B6B5B52}" srcOrd="2" destOrd="0" presId="urn:microsoft.com/office/officeart/2005/8/layout/lProcess2"/>
    <dgm:cxn modelId="{1955828A-FDBC-4A5A-819E-7C6E0C828E34}" type="presParOf" srcId="{A010E8B7-5D17-4FB4-BFBD-01AD9B6B5B52}" destId="{F1497BB4-F57A-4DEA-AB12-8ECEE91DFAB5}" srcOrd="0" destOrd="0" presId="urn:microsoft.com/office/officeart/2005/8/layout/lProcess2"/>
    <dgm:cxn modelId="{1624A44F-4AD8-41A2-8F30-D82453ED98D8}" type="presParOf" srcId="{A010E8B7-5D17-4FB4-BFBD-01AD9B6B5B52}" destId="{9935949D-1AF4-4DE5-AC15-69C45DAA333F}" srcOrd="1" destOrd="0" presId="urn:microsoft.com/office/officeart/2005/8/layout/lProcess2"/>
    <dgm:cxn modelId="{B0667964-7177-4742-96D5-A1720B890A57}" type="presParOf" srcId="{A010E8B7-5D17-4FB4-BFBD-01AD9B6B5B52}" destId="{C1A56821-96C0-4A03-B8C0-7792C9787947}" srcOrd="2" destOrd="0" presId="urn:microsoft.com/office/officeart/2005/8/layout/lProcess2"/>
    <dgm:cxn modelId="{D1247F79-14C0-4A68-AD78-743E5E1E42B8}" type="presParOf" srcId="{C1A56821-96C0-4A03-B8C0-7792C9787947}" destId="{9366AB49-DD74-4BC0-9CCA-7F205527EC60}" srcOrd="0" destOrd="0" presId="urn:microsoft.com/office/officeart/2005/8/layout/lProcess2"/>
    <dgm:cxn modelId="{FC8C5E94-0E00-4F6A-AE96-5CB85D210422}" type="presParOf" srcId="{9366AB49-DD74-4BC0-9CCA-7F205527EC60}" destId="{F5C44D9A-127D-4725-B5D7-E8D3C1F15130}" srcOrd="0" destOrd="0" presId="urn:microsoft.com/office/officeart/2005/8/layout/lProcess2"/>
    <dgm:cxn modelId="{E892BBC0-06F6-4584-9744-E9F8418304AE}" type="presParOf" srcId="{9366AB49-DD74-4BC0-9CCA-7F205527EC60}" destId="{BC300CE7-4FDD-41D4-A351-B7EC76FF53DA}" srcOrd="1" destOrd="0" presId="urn:microsoft.com/office/officeart/2005/8/layout/lProcess2"/>
    <dgm:cxn modelId="{37A36C3F-AB47-4717-B00D-CE3EE6DF51C8}" type="presParOf" srcId="{9366AB49-DD74-4BC0-9CCA-7F205527EC60}" destId="{9512A8BC-8BE8-422E-B318-54212EE9D2A2}" srcOrd="2" destOrd="0" presId="urn:microsoft.com/office/officeart/2005/8/layout/lProcess2"/>
    <dgm:cxn modelId="{427832F8-4D67-4B8B-B118-4BC821E77213}" type="presParOf" srcId="{9366AB49-DD74-4BC0-9CCA-7F205527EC60}" destId="{3F99CFF5-A4C4-4C3F-81FD-F6E91DF088E4}" srcOrd="3" destOrd="0" presId="urn:microsoft.com/office/officeart/2005/8/layout/lProcess2"/>
    <dgm:cxn modelId="{FD291A0C-19D7-40DE-825D-4A43F1B163C7}" type="presParOf" srcId="{9366AB49-DD74-4BC0-9CCA-7F205527EC60}" destId="{E8A999A3-FFAB-44DF-8625-9A18456B8A34}" srcOrd="4" destOrd="0" presId="urn:microsoft.com/office/officeart/2005/8/layout/lProcess2"/>
    <dgm:cxn modelId="{5F5DC1B0-F7E9-4AE8-97DB-3901B86B30F5}" type="presParOf" srcId="{9366AB49-DD74-4BC0-9CCA-7F205527EC60}" destId="{3C7FB49D-DA76-4F12-80E2-C615890809EB}" srcOrd="5" destOrd="0" presId="urn:microsoft.com/office/officeart/2005/8/layout/lProcess2"/>
    <dgm:cxn modelId="{4A92350F-FE8F-462C-800C-5DE3BFEDD7B5}" type="presParOf" srcId="{9366AB49-DD74-4BC0-9CCA-7F205527EC60}" destId="{C30EAE5F-C20A-4A2F-96EE-427D57359D63}" srcOrd="6" destOrd="0" presId="urn:microsoft.com/office/officeart/2005/8/layout/lProcess2"/>
    <dgm:cxn modelId="{FAD3189D-F3C7-43B5-8BD4-ABFA9387F187}" type="presParOf" srcId="{630164AA-D3D9-4092-BFA4-210E97E728EF}" destId="{170AE654-1CB8-43B8-9C02-85CDCA9DFF79}" srcOrd="3" destOrd="0" presId="urn:microsoft.com/office/officeart/2005/8/layout/lProcess2"/>
    <dgm:cxn modelId="{3B8CAE40-C32F-411E-AA02-A0E552041DEB}" type="presParOf" srcId="{630164AA-D3D9-4092-BFA4-210E97E728EF}" destId="{56AB35FE-0F7B-46FD-9FEF-CA1DC4F5C583}" srcOrd="4" destOrd="0" presId="urn:microsoft.com/office/officeart/2005/8/layout/lProcess2"/>
    <dgm:cxn modelId="{40F1BF06-5684-425B-8EC0-460FE83B7C10}" type="presParOf" srcId="{56AB35FE-0F7B-46FD-9FEF-CA1DC4F5C583}" destId="{B230C680-7705-4FC9-A32A-E212C6D1F7DF}" srcOrd="0" destOrd="0" presId="urn:microsoft.com/office/officeart/2005/8/layout/lProcess2"/>
    <dgm:cxn modelId="{F0E2F5F1-292D-4CAF-A6B2-4E8FE09F3AA9}" type="presParOf" srcId="{56AB35FE-0F7B-46FD-9FEF-CA1DC4F5C583}" destId="{2549E60E-23A6-409F-B7C0-05CF445C3274}" srcOrd="1" destOrd="0" presId="urn:microsoft.com/office/officeart/2005/8/layout/lProcess2"/>
    <dgm:cxn modelId="{4F2D700D-4317-4A0F-9CC0-515D435FF5C4}" type="presParOf" srcId="{56AB35FE-0F7B-46FD-9FEF-CA1DC4F5C583}" destId="{57AD83EE-554C-4CEF-BA1B-1D476AB3E00B}" srcOrd="2" destOrd="0" presId="urn:microsoft.com/office/officeart/2005/8/layout/lProcess2"/>
    <dgm:cxn modelId="{A40DB332-5B79-4410-ACAE-28075C04F336}" type="presParOf" srcId="{57AD83EE-554C-4CEF-BA1B-1D476AB3E00B}" destId="{D75F058A-47A3-4D3C-AC7D-B4A9C247F078}" srcOrd="0" destOrd="0" presId="urn:microsoft.com/office/officeart/2005/8/layout/lProcess2"/>
    <dgm:cxn modelId="{DDF59739-89AF-48D7-9032-F399FFC8EEC3}" type="presParOf" srcId="{D75F058A-47A3-4D3C-AC7D-B4A9C247F078}" destId="{81B4F6EE-CE35-4332-BCC6-C80EAD50A25A}" srcOrd="0" destOrd="0" presId="urn:microsoft.com/office/officeart/2005/8/layout/lProcess2"/>
    <dgm:cxn modelId="{8853E399-30C6-4AFD-A2BA-E49F1734C046}" type="presParOf" srcId="{D75F058A-47A3-4D3C-AC7D-B4A9C247F078}" destId="{B8388393-394F-43FA-A181-CD8941A35B5B}" srcOrd="1" destOrd="0" presId="urn:microsoft.com/office/officeart/2005/8/layout/lProcess2"/>
    <dgm:cxn modelId="{F82445D3-3520-4801-AB07-919ECADA29DF}" type="presParOf" srcId="{D75F058A-47A3-4D3C-AC7D-B4A9C247F078}" destId="{9278C544-84E6-444C-B732-0B66A2622FE5}" srcOrd="2" destOrd="0" presId="urn:microsoft.com/office/officeart/2005/8/layout/lProcess2"/>
    <dgm:cxn modelId="{0A20A221-87F8-4707-B3DB-6AA848199DDB}" type="presParOf" srcId="{D75F058A-47A3-4D3C-AC7D-B4A9C247F078}" destId="{03678F54-C693-45F7-923E-6C0577CDEA12}" srcOrd="3" destOrd="0" presId="urn:microsoft.com/office/officeart/2005/8/layout/lProcess2"/>
    <dgm:cxn modelId="{75502495-1AF5-4DC7-9195-C887E80E5AA6}" type="presParOf" srcId="{D75F058A-47A3-4D3C-AC7D-B4A9C247F078}" destId="{30482760-870E-4EBE-B657-8787178CD7D8}" srcOrd="4" destOrd="0" presId="urn:microsoft.com/office/officeart/2005/8/layout/lProcess2"/>
    <dgm:cxn modelId="{8A4A63A8-F8E4-41CB-AED6-60EB1CB5EDD2}" type="presParOf" srcId="{630164AA-D3D9-4092-BFA4-210E97E728EF}" destId="{6388E1B3-32EC-47FF-A578-6651FBD22CAB}" srcOrd="5" destOrd="0" presId="urn:microsoft.com/office/officeart/2005/8/layout/lProcess2"/>
    <dgm:cxn modelId="{E4841525-5319-4E9B-B24B-7EC355F8C39A}" type="presParOf" srcId="{630164AA-D3D9-4092-BFA4-210E97E728EF}" destId="{279BF201-629A-49FE-BA2E-5C227F233209}" srcOrd="6" destOrd="0" presId="urn:microsoft.com/office/officeart/2005/8/layout/lProcess2"/>
    <dgm:cxn modelId="{94F0A06E-E6B8-40C3-9DD8-AFBA4045A0CF}" type="presParOf" srcId="{279BF201-629A-49FE-BA2E-5C227F233209}" destId="{2B02A684-C5CA-428E-9DA5-9CE2E244195C}" srcOrd="0" destOrd="0" presId="urn:microsoft.com/office/officeart/2005/8/layout/lProcess2"/>
    <dgm:cxn modelId="{E7351E4A-FA2B-4127-B750-4961C7965CEB}" type="presParOf" srcId="{279BF201-629A-49FE-BA2E-5C227F233209}" destId="{F24F3FC4-B264-4AD4-8B09-F2C7F26F9CF0}" srcOrd="1" destOrd="0" presId="urn:microsoft.com/office/officeart/2005/8/layout/lProcess2"/>
    <dgm:cxn modelId="{B10EDD19-E861-47B4-BE08-920687374488}" type="presParOf" srcId="{279BF201-629A-49FE-BA2E-5C227F233209}" destId="{59D0710D-6FE4-4C50-AB99-9F4CE6778A0A}" srcOrd="2" destOrd="0" presId="urn:microsoft.com/office/officeart/2005/8/layout/lProcess2"/>
    <dgm:cxn modelId="{EF6B967C-833C-4F8E-A71E-EA3C644F11A5}" type="presParOf" srcId="{59D0710D-6FE4-4C50-AB99-9F4CE6778A0A}" destId="{8D532A66-1FF0-4663-8B74-BE55A0D25516}" srcOrd="0" destOrd="0" presId="urn:microsoft.com/office/officeart/2005/8/layout/lProcess2"/>
    <dgm:cxn modelId="{5AF75957-0338-4784-BD01-BDF97F7A1CAD}" type="presParOf" srcId="{8D532A66-1FF0-4663-8B74-BE55A0D25516}" destId="{FDEB94EF-4BCA-497D-948F-5EC7C34FFCB7}" srcOrd="0" destOrd="0" presId="urn:microsoft.com/office/officeart/2005/8/layout/lProcess2"/>
    <dgm:cxn modelId="{5CC35F8C-EB44-498E-BF0F-33D03C5DA1D2}" type="presParOf" srcId="{8D532A66-1FF0-4663-8B74-BE55A0D25516}" destId="{5EEF4CB4-834B-41B0-BBD6-A2785B8B1004}" srcOrd="1" destOrd="0" presId="urn:microsoft.com/office/officeart/2005/8/layout/lProcess2"/>
    <dgm:cxn modelId="{188F7044-ED9F-4593-BD73-0EC52E9636F1}" type="presParOf" srcId="{8D532A66-1FF0-4663-8B74-BE55A0D25516}" destId="{0ADA6F77-4D89-490C-BA9F-A6E4D65ABE4A}" srcOrd="2" destOrd="0" presId="urn:microsoft.com/office/officeart/2005/8/layout/lProcess2"/>
    <dgm:cxn modelId="{F9FAA540-5BAC-4914-8796-C4B63E2A3ACE}" type="presParOf" srcId="{630164AA-D3D9-4092-BFA4-210E97E728EF}" destId="{E8EFFFBE-B3C6-4697-98D6-8E50598176D8}" srcOrd="7" destOrd="0" presId="urn:microsoft.com/office/officeart/2005/8/layout/lProcess2"/>
    <dgm:cxn modelId="{47027528-9D47-4F74-8B14-71563FA1BB7E}" type="presParOf" srcId="{630164AA-D3D9-4092-BFA4-210E97E728EF}" destId="{329255D7-2BDB-4159-9A3F-6B9BB07FA135}" srcOrd="8" destOrd="0" presId="urn:microsoft.com/office/officeart/2005/8/layout/lProcess2"/>
    <dgm:cxn modelId="{08E6F2E3-BED0-435B-966C-37CF14B85102}" type="presParOf" srcId="{329255D7-2BDB-4159-9A3F-6B9BB07FA135}" destId="{7DC7C624-635D-4D3D-8E93-271E682073D9}" srcOrd="0" destOrd="0" presId="urn:microsoft.com/office/officeart/2005/8/layout/lProcess2"/>
    <dgm:cxn modelId="{7274EC7B-FA77-4036-8C12-0C415646DCE5}" type="presParOf" srcId="{329255D7-2BDB-4159-9A3F-6B9BB07FA135}" destId="{098C5B5C-C53D-4F91-9D53-44B654173E90}" srcOrd="1" destOrd="0" presId="urn:microsoft.com/office/officeart/2005/8/layout/lProcess2"/>
    <dgm:cxn modelId="{11837F8D-D686-4B6A-B493-85B611C65F4A}" type="presParOf" srcId="{329255D7-2BDB-4159-9A3F-6B9BB07FA135}" destId="{CD063FF5-D5E6-4C78-8995-2360C608B029}" srcOrd="2" destOrd="0" presId="urn:microsoft.com/office/officeart/2005/8/layout/lProcess2"/>
    <dgm:cxn modelId="{9890B3B7-DA88-4827-B267-48138D643200}" type="presParOf" srcId="{CD063FF5-D5E6-4C78-8995-2360C608B029}" destId="{7B420FA9-BD94-4C82-9072-F02A9020C051}" srcOrd="0" destOrd="0" presId="urn:microsoft.com/office/officeart/2005/8/layout/lProcess2"/>
    <dgm:cxn modelId="{B2A1BC33-EE5A-4B9D-8A06-C975A24DDDCE}" type="presParOf" srcId="{7B420FA9-BD94-4C82-9072-F02A9020C051}" destId="{4D75C0EF-B4FD-41D1-8456-D48C5B2E0CDA}" srcOrd="0" destOrd="0" presId="urn:microsoft.com/office/officeart/2005/8/layout/lProcess2"/>
    <dgm:cxn modelId="{560D5A8C-C959-4668-B9F8-9AD1720C1B5E}" type="presParOf" srcId="{7B420FA9-BD94-4C82-9072-F02A9020C051}" destId="{49927C58-A647-4DA5-B4F6-22197250C026}" srcOrd="1" destOrd="0" presId="urn:microsoft.com/office/officeart/2005/8/layout/lProcess2"/>
    <dgm:cxn modelId="{5888E0AE-33A2-431C-87C4-6298DF766F32}" type="presParOf" srcId="{7B420FA9-BD94-4C82-9072-F02A9020C051}" destId="{3C88B4FA-D3D3-43D6-A82A-09236D6FE0CC}"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05DDE3-5780-4943-9CEE-63FFED2BA664}" type="doc">
      <dgm:prSet loTypeId="urn:microsoft.com/office/officeart/2005/8/layout/lProcess2" loCatId="relationship" qsTypeId="urn:microsoft.com/office/officeart/2005/8/quickstyle/simple1" qsCatId="simple" csTypeId="urn:microsoft.com/office/officeart/2005/8/colors/accent6_1" csCatId="accent6" phldr="1"/>
      <dgm:spPr/>
      <dgm:t>
        <a:bodyPr/>
        <a:lstStyle/>
        <a:p>
          <a:endParaRPr lang="en-US"/>
        </a:p>
      </dgm:t>
    </dgm:pt>
    <dgm:pt modelId="{77FDEE9A-0A6E-46ED-8619-D350E318CAED}">
      <dgm:prSet phldrT="[Text]"/>
      <dgm:spPr>
        <a:solidFill>
          <a:srgbClr val="19A096"/>
        </a:solidFill>
      </dgm:spPr>
      <dgm:t>
        <a:bodyPr/>
        <a:lstStyle/>
        <a:p>
          <a:r>
            <a:rPr lang="en-US" noProof="0" err="1">
              <a:solidFill>
                <a:schemeClr val="bg1"/>
              </a:solidFill>
              <a:latin typeface="DIN Pro Regular" panose="020B0504020101020102" pitchFamily="34" charset="0"/>
              <a:cs typeface="DIN Pro Regular" panose="020B0504020101020102" pitchFamily="34" charset="0"/>
            </a:rPr>
            <a:t>Genel</a:t>
          </a:r>
          <a:r>
            <a:rPr lang="en-US" noProof="0">
              <a:solidFill>
                <a:schemeClr val="bg1"/>
              </a:solidFill>
              <a:latin typeface="DIN Pro Regular" panose="020B0504020101020102" pitchFamily="34" charset="0"/>
              <a:cs typeface="DIN Pro Regular" panose="020B0504020101020102" pitchFamily="34" charset="0"/>
            </a:rPr>
            <a:t> </a:t>
          </a:r>
          <a:r>
            <a:rPr lang="en-US" noProof="0" err="1">
              <a:solidFill>
                <a:schemeClr val="bg1"/>
              </a:solidFill>
              <a:latin typeface="DIN Pro Regular" panose="020B0504020101020102" pitchFamily="34" charset="0"/>
              <a:cs typeface="DIN Pro Regular" panose="020B0504020101020102" pitchFamily="34" charset="0"/>
            </a:rPr>
            <a:t>Uygunluk</a:t>
          </a:r>
          <a:r>
            <a:rPr lang="en-US" noProof="0">
              <a:solidFill>
                <a:schemeClr val="bg1"/>
              </a:solidFill>
              <a:latin typeface="DIN Pro Regular" panose="020B0504020101020102" pitchFamily="34" charset="0"/>
              <a:cs typeface="DIN Pro Regular" panose="020B0504020101020102" pitchFamily="34" charset="0"/>
            </a:rPr>
            <a:t> </a:t>
          </a:r>
          <a:r>
            <a:rPr lang="en-US" noProof="0" err="1">
              <a:solidFill>
                <a:schemeClr val="bg1"/>
              </a:solidFill>
              <a:latin typeface="DIN Pro Regular" panose="020B0504020101020102" pitchFamily="34" charset="0"/>
              <a:cs typeface="DIN Pro Regular" panose="020B0504020101020102" pitchFamily="34" charset="0"/>
            </a:rPr>
            <a:t>Kriterleri</a:t>
          </a:r>
          <a:endParaRPr lang="en-US" noProof="0">
            <a:solidFill>
              <a:schemeClr val="bg1"/>
            </a:solidFill>
            <a:latin typeface="DIN Pro Regular" panose="020B0504020101020102" pitchFamily="34" charset="0"/>
            <a:cs typeface="DIN Pro Regular" panose="020B0504020101020102" pitchFamily="34" charset="0"/>
          </a:endParaRPr>
        </a:p>
      </dgm:t>
    </dgm:pt>
    <dgm:pt modelId="{79CA20E0-089D-4295-BD07-E5589060FD54}" type="parTrans" cxnId="{3464495A-46C2-4E14-A15F-2AABFA18A73F}">
      <dgm:prSet/>
      <dgm:spPr/>
      <dgm:t>
        <a:bodyPr/>
        <a:lstStyle/>
        <a:p>
          <a:endParaRPr lang="en-US" noProof="0">
            <a:latin typeface="DIN Pro Regular" panose="020B0504020101020102" pitchFamily="34" charset="0"/>
            <a:cs typeface="DIN Pro Regular" panose="020B0504020101020102" pitchFamily="34" charset="0"/>
          </a:endParaRPr>
        </a:p>
      </dgm:t>
    </dgm:pt>
    <dgm:pt modelId="{653139F9-1381-472C-B3E5-EF62C8EB84D1}" type="sibTrans" cxnId="{3464495A-46C2-4E14-A15F-2AABFA18A73F}">
      <dgm:prSet/>
      <dgm:spPr/>
      <dgm:t>
        <a:bodyPr/>
        <a:lstStyle/>
        <a:p>
          <a:endParaRPr lang="en-US" noProof="0">
            <a:latin typeface="DIN Pro Regular" panose="020B0504020101020102" pitchFamily="34" charset="0"/>
            <a:cs typeface="DIN Pro Regular" panose="020B0504020101020102" pitchFamily="34" charset="0"/>
          </a:endParaRPr>
        </a:p>
      </dgm:t>
    </dgm:pt>
    <dgm:pt modelId="{22ECA752-F6A8-4E57-B8AC-BF72F9172548}">
      <dgm:prSet phldrT="[Text]"/>
      <dgm:spPr/>
      <dgm:t>
        <a:bodyPr/>
        <a:lstStyle/>
        <a:p>
          <a:r>
            <a:rPr lang="en-US" noProof="0">
              <a:latin typeface="DIN Pro Regular" panose="020B0504020101020102" pitchFamily="34" charset="0"/>
              <a:cs typeface="DIN Pro Regular" panose="020B0504020101020102" pitchFamily="34" charset="0"/>
            </a:rPr>
            <a:t> </a:t>
          </a:r>
          <a:r>
            <a:rPr lang="en-US" noProof="0" err="1">
              <a:latin typeface="DIN Pro Regular" panose="020B0504020101020102" pitchFamily="34" charset="0"/>
              <a:cs typeface="DIN Pro Regular" panose="020B0504020101020102" pitchFamily="34" charset="0"/>
            </a:rPr>
            <a:t>Maks</a:t>
          </a:r>
          <a:r>
            <a:rPr lang="en-US" noProof="0">
              <a:latin typeface="DIN Pro Regular" panose="020B0504020101020102" pitchFamily="34" charset="0"/>
              <a:cs typeface="DIN Pro Regular" panose="020B0504020101020102" pitchFamily="34" charset="0"/>
            </a:rPr>
            <a:t>. </a:t>
          </a:r>
          <a:r>
            <a:rPr lang="en-US" noProof="0" err="1">
              <a:latin typeface="DIN Pro Regular" panose="020B0504020101020102" pitchFamily="34" charset="0"/>
              <a:cs typeface="DIN Pro Regular" panose="020B0504020101020102" pitchFamily="34" charset="0"/>
            </a:rPr>
            <a:t>Proje</a:t>
          </a:r>
          <a:r>
            <a:rPr lang="en-US" noProof="0">
              <a:latin typeface="DIN Pro Regular" panose="020B0504020101020102" pitchFamily="34" charset="0"/>
              <a:cs typeface="DIN Pro Regular" panose="020B0504020101020102" pitchFamily="34" charset="0"/>
            </a:rPr>
            <a:t> </a:t>
          </a:r>
          <a:r>
            <a:rPr lang="en-US" noProof="0" err="1">
              <a:latin typeface="DIN Pro Regular" panose="020B0504020101020102" pitchFamily="34" charset="0"/>
              <a:cs typeface="DIN Pro Regular" panose="020B0504020101020102" pitchFamily="34" charset="0"/>
            </a:rPr>
            <a:t>büyüklüğü</a:t>
          </a:r>
          <a:r>
            <a:rPr lang="en-US" noProof="0">
              <a:latin typeface="DIN Pro Regular" panose="020B0504020101020102" pitchFamily="34" charset="0"/>
              <a:cs typeface="DIN Pro Regular" panose="020B0504020101020102" pitchFamily="34" charset="0"/>
            </a:rPr>
            <a:t> </a:t>
          </a:r>
          <a:r>
            <a:rPr lang="tr-TR" noProof="0">
              <a:latin typeface="DIN Pro Regular" panose="020B0504020101020102" pitchFamily="34" charset="0"/>
              <a:cs typeface="DIN Pro Regular" panose="020B0504020101020102" pitchFamily="34" charset="0"/>
            </a:rPr>
            <a:t>5 milyon €</a:t>
          </a:r>
          <a:endParaRPr lang="en-US" noProof="0">
            <a:latin typeface="DIN Pro Regular" panose="020B0504020101020102" pitchFamily="34" charset="0"/>
            <a:cs typeface="DIN Pro Regular" panose="020B0504020101020102" pitchFamily="34" charset="0"/>
          </a:endParaRPr>
        </a:p>
      </dgm:t>
    </dgm:pt>
    <dgm:pt modelId="{82377719-4AEB-4950-94FC-552453BC82D7}" type="parTrans" cxnId="{789BF7CD-6AFD-499C-9F09-87C072AD7948}">
      <dgm:prSet/>
      <dgm:spPr/>
      <dgm:t>
        <a:bodyPr/>
        <a:lstStyle/>
        <a:p>
          <a:endParaRPr lang="en-US" noProof="0">
            <a:latin typeface="DIN Pro Regular" panose="020B0504020101020102" pitchFamily="34" charset="0"/>
            <a:cs typeface="DIN Pro Regular" panose="020B0504020101020102" pitchFamily="34" charset="0"/>
          </a:endParaRPr>
        </a:p>
      </dgm:t>
    </dgm:pt>
    <dgm:pt modelId="{A472782D-3506-4DFC-A1B3-56E2B13DC5FF}" type="sibTrans" cxnId="{789BF7CD-6AFD-499C-9F09-87C072AD7948}">
      <dgm:prSet/>
      <dgm:spPr/>
      <dgm:t>
        <a:bodyPr/>
        <a:lstStyle/>
        <a:p>
          <a:endParaRPr lang="en-US" noProof="0">
            <a:latin typeface="DIN Pro Regular" panose="020B0504020101020102" pitchFamily="34" charset="0"/>
            <a:cs typeface="DIN Pro Regular" panose="020B0504020101020102" pitchFamily="34" charset="0"/>
          </a:endParaRPr>
        </a:p>
      </dgm:t>
    </dgm:pt>
    <dgm:pt modelId="{2A1A1731-7A62-44ED-BF37-869A825AC50A}">
      <dgm:prSet/>
      <dgm:spPr/>
      <dgm:t>
        <a:bodyPr/>
        <a:lstStyle/>
        <a:p>
          <a:r>
            <a:rPr lang="tr-TR" noProof="0">
              <a:latin typeface="DIN Pro Regular" panose="020B0504020101020102" pitchFamily="34" charset="0"/>
              <a:cs typeface="DIN Pro Regular" panose="020B0504020101020102" pitchFamily="34" charset="0"/>
            </a:rPr>
            <a:t>Yatırımcı başına </a:t>
          </a:r>
          <a:r>
            <a:rPr lang="tr-TR" noProof="0" err="1">
              <a:latin typeface="DIN Pro Regular" panose="020B0504020101020102" pitchFamily="34" charset="0"/>
              <a:cs typeface="DIN Pro Regular" panose="020B0504020101020102" pitchFamily="34" charset="0"/>
            </a:rPr>
            <a:t>maks</a:t>
          </a:r>
          <a:r>
            <a:rPr lang="tr-TR" noProof="0">
              <a:latin typeface="DIN Pro Regular" panose="020B0504020101020102" pitchFamily="34" charset="0"/>
              <a:cs typeface="DIN Pro Regular" panose="020B0504020101020102" pitchFamily="34" charset="0"/>
            </a:rPr>
            <a:t>. finansman 15 milyon €</a:t>
          </a:r>
          <a:endParaRPr lang="en-US" noProof="0">
            <a:latin typeface="DIN Pro Regular" panose="020B0504020101020102" pitchFamily="34" charset="0"/>
            <a:cs typeface="DIN Pro Regular" panose="020B0504020101020102" pitchFamily="34" charset="0"/>
          </a:endParaRPr>
        </a:p>
      </dgm:t>
    </dgm:pt>
    <dgm:pt modelId="{FC755247-BA77-45BC-B528-89E5E6160384}" type="parTrans" cxnId="{2554CE81-0A50-4CD0-BAB2-ABB13DDA1080}">
      <dgm:prSet/>
      <dgm:spPr/>
      <dgm:t>
        <a:bodyPr/>
        <a:lstStyle/>
        <a:p>
          <a:endParaRPr lang="en-US" noProof="0">
            <a:latin typeface="DIN Pro Regular" panose="020B0504020101020102" pitchFamily="34" charset="0"/>
            <a:cs typeface="DIN Pro Regular" panose="020B0504020101020102" pitchFamily="34" charset="0"/>
          </a:endParaRPr>
        </a:p>
      </dgm:t>
    </dgm:pt>
    <dgm:pt modelId="{9D4608D6-639E-4DBF-9340-732CD1BB6C55}" type="sibTrans" cxnId="{2554CE81-0A50-4CD0-BAB2-ABB13DDA1080}">
      <dgm:prSet/>
      <dgm:spPr/>
      <dgm:t>
        <a:bodyPr/>
        <a:lstStyle/>
        <a:p>
          <a:endParaRPr lang="en-US" noProof="0">
            <a:latin typeface="DIN Pro Regular" panose="020B0504020101020102" pitchFamily="34" charset="0"/>
            <a:cs typeface="DIN Pro Regular" panose="020B0504020101020102" pitchFamily="34" charset="0"/>
          </a:endParaRPr>
        </a:p>
      </dgm:t>
    </dgm:pt>
    <dgm:pt modelId="{38805758-5308-41A7-83FD-A4CA157A4F5C}">
      <dgm:prSet/>
      <dgm:spPr/>
      <dgm:t>
        <a:bodyPr/>
        <a:lstStyle/>
        <a:p>
          <a:r>
            <a:rPr lang="tr-TR" noProof="0">
              <a:latin typeface="DIN Pro Regular" panose="020B0504020101020102" pitchFamily="34" charset="0"/>
              <a:cs typeface="DIN Pro Regular" panose="020B0504020101020102" pitchFamily="34" charset="0"/>
            </a:rPr>
            <a:t>1 milyon €  – Üretici finansmanı</a:t>
          </a:r>
          <a:endParaRPr lang="en-US" noProof="0">
            <a:latin typeface="DIN Pro Regular" panose="020B0504020101020102" pitchFamily="34" charset="0"/>
            <a:cs typeface="DIN Pro Regular" panose="020B0504020101020102" pitchFamily="34" charset="0"/>
          </a:endParaRPr>
        </a:p>
      </dgm:t>
    </dgm:pt>
    <dgm:pt modelId="{8BDC5197-2383-48DD-B93B-D71B978EB0E9}" type="parTrans" cxnId="{FF383F7A-013C-462A-A8BA-D8E39340B358}">
      <dgm:prSet/>
      <dgm:spPr/>
      <dgm:t>
        <a:bodyPr/>
        <a:lstStyle/>
        <a:p>
          <a:endParaRPr lang="en-US" noProof="0">
            <a:latin typeface="DIN Pro Regular" panose="020B0504020101020102" pitchFamily="34" charset="0"/>
            <a:cs typeface="DIN Pro Regular" panose="020B0504020101020102" pitchFamily="34" charset="0"/>
          </a:endParaRPr>
        </a:p>
      </dgm:t>
    </dgm:pt>
    <dgm:pt modelId="{EC5E119A-878A-4595-ADDC-BDFEE9B2EA59}" type="sibTrans" cxnId="{FF383F7A-013C-462A-A8BA-D8E39340B358}">
      <dgm:prSet/>
      <dgm:spPr/>
      <dgm:t>
        <a:bodyPr/>
        <a:lstStyle/>
        <a:p>
          <a:endParaRPr lang="en-US" noProof="0">
            <a:latin typeface="DIN Pro Regular" panose="020B0504020101020102" pitchFamily="34" charset="0"/>
            <a:cs typeface="DIN Pro Regular" panose="020B0504020101020102" pitchFamily="34" charset="0"/>
          </a:endParaRPr>
        </a:p>
      </dgm:t>
    </dgm:pt>
    <dgm:pt modelId="{D50DA7F5-A90E-E14C-9820-674DC5DB2ECF}">
      <dgm:prSet/>
      <dgm:spPr/>
      <dgm:t>
        <a:bodyPr/>
        <a:lstStyle/>
        <a:p>
          <a:r>
            <a:rPr lang="tr-TR"/>
            <a:t>Yatırım maliyetinin %100’üne kadar finansman</a:t>
          </a:r>
        </a:p>
      </dgm:t>
    </dgm:pt>
    <dgm:pt modelId="{A165331D-EEF6-D547-AEB8-CECD23471293}" type="parTrans" cxnId="{9B54F71F-6E48-3C4E-850C-4E36C200C78F}">
      <dgm:prSet/>
      <dgm:spPr/>
      <dgm:t>
        <a:bodyPr/>
        <a:lstStyle/>
        <a:p>
          <a:endParaRPr lang="tr-TR"/>
        </a:p>
      </dgm:t>
    </dgm:pt>
    <dgm:pt modelId="{BB7CD877-4E62-9F4A-9BF6-45AA3D0E6FFD}" type="sibTrans" cxnId="{9B54F71F-6E48-3C4E-850C-4E36C200C78F}">
      <dgm:prSet/>
      <dgm:spPr/>
      <dgm:t>
        <a:bodyPr/>
        <a:lstStyle/>
        <a:p>
          <a:endParaRPr lang="tr-TR"/>
        </a:p>
      </dgm:t>
    </dgm:pt>
    <dgm:pt modelId="{2AB0D8FA-DB16-46A2-B5D7-5435E204BE45}" type="pres">
      <dgm:prSet presAssocID="{EF05DDE3-5780-4943-9CEE-63FFED2BA664}" presName="theList" presStyleCnt="0">
        <dgm:presLayoutVars>
          <dgm:dir/>
          <dgm:animLvl val="lvl"/>
          <dgm:resizeHandles val="exact"/>
        </dgm:presLayoutVars>
      </dgm:prSet>
      <dgm:spPr/>
    </dgm:pt>
    <dgm:pt modelId="{B731A9BD-73B6-4A2E-91C3-5C41D35155A3}" type="pres">
      <dgm:prSet presAssocID="{77FDEE9A-0A6E-46ED-8619-D350E318CAED}" presName="compNode" presStyleCnt="0"/>
      <dgm:spPr/>
    </dgm:pt>
    <dgm:pt modelId="{8895B550-E173-46DF-8241-4E39C19A154D}" type="pres">
      <dgm:prSet presAssocID="{77FDEE9A-0A6E-46ED-8619-D350E318CAED}" presName="aNode" presStyleLbl="bgShp" presStyleIdx="0" presStyleCnt="1" custLinFactNeighborX="0" custLinFactNeighborY="-3335"/>
      <dgm:spPr/>
    </dgm:pt>
    <dgm:pt modelId="{01AB57F2-AA6B-414A-B98C-BFD3A3554D6B}" type="pres">
      <dgm:prSet presAssocID="{77FDEE9A-0A6E-46ED-8619-D350E318CAED}" presName="textNode" presStyleLbl="bgShp" presStyleIdx="0" presStyleCnt="1"/>
      <dgm:spPr/>
    </dgm:pt>
    <dgm:pt modelId="{0F026E03-90A0-4129-9CCE-89BE1136739A}" type="pres">
      <dgm:prSet presAssocID="{77FDEE9A-0A6E-46ED-8619-D350E318CAED}" presName="compChildNode" presStyleCnt="0"/>
      <dgm:spPr/>
    </dgm:pt>
    <dgm:pt modelId="{DB67A59E-0CCA-4A37-B427-F4CF1C7528E1}" type="pres">
      <dgm:prSet presAssocID="{77FDEE9A-0A6E-46ED-8619-D350E318CAED}" presName="theInnerList" presStyleCnt="0"/>
      <dgm:spPr/>
    </dgm:pt>
    <dgm:pt modelId="{C0F6E19B-0D8A-45EA-AEBD-F91F4E3C1053}" type="pres">
      <dgm:prSet presAssocID="{22ECA752-F6A8-4E57-B8AC-BF72F9172548}" presName="childNode" presStyleLbl="node1" presStyleIdx="0" presStyleCnt="4">
        <dgm:presLayoutVars>
          <dgm:bulletEnabled val="1"/>
        </dgm:presLayoutVars>
      </dgm:prSet>
      <dgm:spPr/>
    </dgm:pt>
    <dgm:pt modelId="{D780E0B4-A526-4F1C-AC45-BEBC84015914}" type="pres">
      <dgm:prSet presAssocID="{22ECA752-F6A8-4E57-B8AC-BF72F9172548}" presName="aSpace2" presStyleCnt="0"/>
      <dgm:spPr/>
    </dgm:pt>
    <dgm:pt modelId="{DFA9EDDF-EFB1-400F-B01A-85BEEC9BE79C}" type="pres">
      <dgm:prSet presAssocID="{2A1A1731-7A62-44ED-BF37-869A825AC50A}" presName="childNode" presStyleLbl="node1" presStyleIdx="1" presStyleCnt="4">
        <dgm:presLayoutVars>
          <dgm:bulletEnabled val="1"/>
        </dgm:presLayoutVars>
      </dgm:prSet>
      <dgm:spPr/>
    </dgm:pt>
    <dgm:pt modelId="{48464C29-6EE3-45FC-A83A-A8325BF73B96}" type="pres">
      <dgm:prSet presAssocID="{2A1A1731-7A62-44ED-BF37-869A825AC50A}" presName="aSpace2" presStyleCnt="0"/>
      <dgm:spPr/>
    </dgm:pt>
    <dgm:pt modelId="{0FE1BD4F-5266-4729-9394-142B27D81981}" type="pres">
      <dgm:prSet presAssocID="{38805758-5308-41A7-83FD-A4CA157A4F5C}" presName="childNode" presStyleLbl="node1" presStyleIdx="2" presStyleCnt="4">
        <dgm:presLayoutVars>
          <dgm:bulletEnabled val="1"/>
        </dgm:presLayoutVars>
      </dgm:prSet>
      <dgm:spPr/>
    </dgm:pt>
    <dgm:pt modelId="{30C7830C-E28F-B14E-BB8C-DB4D5B73F0EE}" type="pres">
      <dgm:prSet presAssocID="{38805758-5308-41A7-83FD-A4CA157A4F5C}" presName="aSpace2" presStyleCnt="0"/>
      <dgm:spPr/>
    </dgm:pt>
    <dgm:pt modelId="{B455C025-6630-404A-8FC5-C88349ED2DD4}" type="pres">
      <dgm:prSet presAssocID="{D50DA7F5-A90E-E14C-9820-674DC5DB2ECF}" presName="childNode" presStyleLbl="node1" presStyleIdx="3" presStyleCnt="4">
        <dgm:presLayoutVars>
          <dgm:bulletEnabled val="1"/>
        </dgm:presLayoutVars>
      </dgm:prSet>
      <dgm:spPr/>
    </dgm:pt>
  </dgm:ptLst>
  <dgm:cxnLst>
    <dgm:cxn modelId="{9B54F71F-6E48-3C4E-850C-4E36C200C78F}" srcId="{77FDEE9A-0A6E-46ED-8619-D350E318CAED}" destId="{D50DA7F5-A90E-E14C-9820-674DC5DB2ECF}" srcOrd="3" destOrd="0" parTransId="{A165331D-EEF6-D547-AEB8-CECD23471293}" sibTransId="{BB7CD877-4E62-9F4A-9BF6-45AA3D0E6FFD}"/>
    <dgm:cxn modelId="{5C98F220-1AC2-4383-83AC-C8A73474BF64}" type="presOf" srcId="{22ECA752-F6A8-4E57-B8AC-BF72F9172548}" destId="{C0F6E19B-0D8A-45EA-AEBD-F91F4E3C1053}" srcOrd="0" destOrd="0" presId="urn:microsoft.com/office/officeart/2005/8/layout/lProcess2"/>
    <dgm:cxn modelId="{D7937025-7532-4DA5-A42D-19459E33AD97}" type="presOf" srcId="{38805758-5308-41A7-83FD-A4CA157A4F5C}" destId="{0FE1BD4F-5266-4729-9394-142B27D81981}" srcOrd="0" destOrd="0" presId="urn:microsoft.com/office/officeart/2005/8/layout/lProcess2"/>
    <dgm:cxn modelId="{FF383F7A-013C-462A-A8BA-D8E39340B358}" srcId="{77FDEE9A-0A6E-46ED-8619-D350E318CAED}" destId="{38805758-5308-41A7-83FD-A4CA157A4F5C}" srcOrd="2" destOrd="0" parTransId="{8BDC5197-2383-48DD-B93B-D71B978EB0E9}" sibTransId="{EC5E119A-878A-4595-ADDC-BDFEE9B2EA59}"/>
    <dgm:cxn modelId="{3464495A-46C2-4E14-A15F-2AABFA18A73F}" srcId="{EF05DDE3-5780-4943-9CEE-63FFED2BA664}" destId="{77FDEE9A-0A6E-46ED-8619-D350E318CAED}" srcOrd="0" destOrd="0" parTransId="{79CA20E0-089D-4295-BD07-E5589060FD54}" sibTransId="{653139F9-1381-472C-B3E5-EF62C8EB84D1}"/>
    <dgm:cxn modelId="{739C4781-FFC4-4849-9988-5D4DD72687B7}" type="presOf" srcId="{77FDEE9A-0A6E-46ED-8619-D350E318CAED}" destId="{8895B550-E173-46DF-8241-4E39C19A154D}" srcOrd="0" destOrd="0" presId="urn:microsoft.com/office/officeart/2005/8/layout/lProcess2"/>
    <dgm:cxn modelId="{2554CE81-0A50-4CD0-BAB2-ABB13DDA1080}" srcId="{77FDEE9A-0A6E-46ED-8619-D350E318CAED}" destId="{2A1A1731-7A62-44ED-BF37-869A825AC50A}" srcOrd="1" destOrd="0" parTransId="{FC755247-BA77-45BC-B528-89E5E6160384}" sibTransId="{9D4608D6-639E-4DBF-9340-732CD1BB6C55}"/>
    <dgm:cxn modelId="{856C6990-C762-EC4B-AFC8-8FCE1FDF20FE}" type="presOf" srcId="{D50DA7F5-A90E-E14C-9820-674DC5DB2ECF}" destId="{B455C025-6630-404A-8FC5-C88349ED2DD4}" srcOrd="0" destOrd="0" presId="urn:microsoft.com/office/officeart/2005/8/layout/lProcess2"/>
    <dgm:cxn modelId="{EB237EAF-CEA0-4428-A114-429BB6166E1C}" type="presOf" srcId="{EF05DDE3-5780-4943-9CEE-63FFED2BA664}" destId="{2AB0D8FA-DB16-46A2-B5D7-5435E204BE45}" srcOrd="0" destOrd="0" presId="urn:microsoft.com/office/officeart/2005/8/layout/lProcess2"/>
    <dgm:cxn modelId="{789BF7CD-6AFD-499C-9F09-87C072AD7948}" srcId="{77FDEE9A-0A6E-46ED-8619-D350E318CAED}" destId="{22ECA752-F6A8-4E57-B8AC-BF72F9172548}" srcOrd="0" destOrd="0" parTransId="{82377719-4AEB-4950-94FC-552453BC82D7}" sibTransId="{A472782D-3506-4DFC-A1B3-56E2B13DC5FF}"/>
    <dgm:cxn modelId="{D7A11BE3-C80D-4BEB-A80A-0B0CF363361A}" type="presOf" srcId="{77FDEE9A-0A6E-46ED-8619-D350E318CAED}" destId="{01AB57F2-AA6B-414A-B98C-BFD3A3554D6B}" srcOrd="1" destOrd="0" presId="urn:microsoft.com/office/officeart/2005/8/layout/lProcess2"/>
    <dgm:cxn modelId="{B44F16FE-7AB9-41D8-861D-340649368971}" type="presOf" srcId="{2A1A1731-7A62-44ED-BF37-869A825AC50A}" destId="{DFA9EDDF-EFB1-400F-B01A-85BEEC9BE79C}" srcOrd="0" destOrd="0" presId="urn:microsoft.com/office/officeart/2005/8/layout/lProcess2"/>
    <dgm:cxn modelId="{51600A99-8E01-4B68-908A-5AED84A2B800}" type="presParOf" srcId="{2AB0D8FA-DB16-46A2-B5D7-5435E204BE45}" destId="{B731A9BD-73B6-4A2E-91C3-5C41D35155A3}" srcOrd="0" destOrd="0" presId="urn:microsoft.com/office/officeart/2005/8/layout/lProcess2"/>
    <dgm:cxn modelId="{AA6A3D13-16FA-450D-B2DF-FD406AF70CA7}" type="presParOf" srcId="{B731A9BD-73B6-4A2E-91C3-5C41D35155A3}" destId="{8895B550-E173-46DF-8241-4E39C19A154D}" srcOrd="0" destOrd="0" presId="urn:microsoft.com/office/officeart/2005/8/layout/lProcess2"/>
    <dgm:cxn modelId="{EA0AEE53-CF5B-41F8-A1A3-9FD13682299B}" type="presParOf" srcId="{B731A9BD-73B6-4A2E-91C3-5C41D35155A3}" destId="{01AB57F2-AA6B-414A-B98C-BFD3A3554D6B}" srcOrd="1" destOrd="0" presId="urn:microsoft.com/office/officeart/2005/8/layout/lProcess2"/>
    <dgm:cxn modelId="{30A620F8-ABF1-4909-B4E7-3AF132210FAE}" type="presParOf" srcId="{B731A9BD-73B6-4A2E-91C3-5C41D35155A3}" destId="{0F026E03-90A0-4129-9CCE-89BE1136739A}" srcOrd="2" destOrd="0" presId="urn:microsoft.com/office/officeart/2005/8/layout/lProcess2"/>
    <dgm:cxn modelId="{6A30A6A5-C91B-4ED9-977B-AE8DCCC0EAAA}" type="presParOf" srcId="{0F026E03-90A0-4129-9CCE-89BE1136739A}" destId="{DB67A59E-0CCA-4A37-B427-F4CF1C7528E1}" srcOrd="0" destOrd="0" presId="urn:microsoft.com/office/officeart/2005/8/layout/lProcess2"/>
    <dgm:cxn modelId="{ABDE4802-87B4-4CC7-950C-2F774836A865}" type="presParOf" srcId="{DB67A59E-0CCA-4A37-B427-F4CF1C7528E1}" destId="{C0F6E19B-0D8A-45EA-AEBD-F91F4E3C1053}" srcOrd="0" destOrd="0" presId="urn:microsoft.com/office/officeart/2005/8/layout/lProcess2"/>
    <dgm:cxn modelId="{C5B0E59E-4391-4952-AC0B-37E231A59DA3}" type="presParOf" srcId="{DB67A59E-0CCA-4A37-B427-F4CF1C7528E1}" destId="{D780E0B4-A526-4F1C-AC45-BEBC84015914}" srcOrd="1" destOrd="0" presId="urn:microsoft.com/office/officeart/2005/8/layout/lProcess2"/>
    <dgm:cxn modelId="{03004D54-DE1B-40D1-9C50-96EEA9F3AF24}" type="presParOf" srcId="{DB67A59E-0CCA-4A37-B427-F4CF1C7528E1}" destId="{DFA9EDDF-EFB1-400F-B01A-85BEEC9BE79C}" srcOrd="2" destOrd="0" presId="urn:microsoft.com/office/officeart/2005/8/layout/lProcess2"/>
    <dgm:cxn modelId="{73E6F8B7-6DE6-44F0-BB2A-9F02A222817D}" type="presParOf" srcId="{DB67A59E-0CCA-4A37-B427-F4CF1C7528E1}" destId="{48464C29-6EE3-45FC-A83A-A8325BF73B96}" srcOrd="3" destOrd="0" presId="urn:microsoft.com/office/officeart/2005/8/layout/lProcess2"/>
    <dgm:cxn modelId="{6EF4C934-CF85-40D4-A465-DB16FE45A08E}" type="presParOf" srcId="{DB67A59E-0CCA-4A37-B427-F4CF1C7528E1}" destId="{0FE1BD4F-5266-4729-9394-142B27D81981}" srcOrd="4" destOrd="0" presId="urn:microsoft.com/office/officeart/2005/8/layout/lProcess2"/>
    <dgm:cxn modelId="{873BCD2D-0D3D-5943-A841-28BFC3E6A217}" type="presParOf" srcId="{DB67A59E-0CCA-4A37-B427-F4CF1C7528E1}" destId="{30C7830C-E28F-B14E-BB8C-DB4D5B73F0EE}" srcOrd="5" destOrd="0" presId="urn:microsoft.com/office/officeart/2005/8/layout/lProcess2"/>
    <dgm:cxn modelId="{290B4DB3-6737-A14F-94C9-B7A139655537}" type="presParOf" srcId="{DB67A59E-0CCA-4A37-B427-F4CF1C7528E1}" destId="{B455C025-6630-404A-8FC5-C88349ED2DD4}"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4CE611-35E3-4123-9FF8-B124436428DE}" type="doc">
      <dgm:prSet loTypeId="urn:microsoft.com/office/officeart/2005/8/layout/chart3" loCatId="relationship" qsTypeId="urn:microsoft.com/office/officeart/2005/8/quickstyle/simple2" qsCatId="simple" csTypeId="urn:microsoft.com/office/officeart/2005/8/colors/accent1_3" csCatId="accent1" phldr="1"/>
      <dgm:spPr/>
    </dgm:pt>
    <dgm:pt modelId="{B186636A-8CE8-4FDA-9423-4526A1E3F1AD}">
      <dgm:prSet phldrT="[Text]" custT="1"/>
      <dgm:spPr/>
      <dgm:t>
        <a:bodyPr/>
        <a:lstStyle/>
        <a:p>
          <a:r>
            <a:rPr lang="tr-TR" sz="1200" b="1">
              <a:latin typeface="DIN Pro Regular" panose="020B0504020101020102" pitchFamily="34" charset="0"/>
              <a:cs typeface="DIN Pro Regular" panose="020B0504020101020102" pitchFamily="34" charset="0"/>
            </a:rPr>
            <a:t>Banka ve Leasing Kuruluşları</a:t>
          </a:r>
          <a:endParaRPr lang="en-US" sz="1200" b="1">
            <a:latin typeface="DIN Pro Regular" panose="020B0504020101020102" pitchFamily="34" charset="0"/>
            <a:cs typeface="DIN Pro Regular" panose="020B0504020101020102" pitchFamily="34" charset="0"/>
          </a:endParaRPr>
        </a:p>
      </dgm:t>
    </dgm:pt>
    <dgm:pt modelId="{DA056EF3-2C35-4FFB-BDD6-062B8F881D4B}" type="parTrans" cxnId="{576E0D31-403C-4010-999B-93A1177C90F9}">
      <dgm:prSet/>
      <dgm:spPr/>
      <dgm:t>
        <a:bodyPr/>
        <a:lstStyle/>
        <a:p>
          <a:endParaRPr lang="en-US" sz="1200" b="1">
            <a:latin typeface="Century Gothic" panose="020B0502020202020204" pitchFamily="34" charset="0"/>
          </a:endParaRPr>
        </a:p>
      </dgm:t>
    </dgm:pt>
    <dgm:pt modelId="{76DEFCB8-F5B4-4512-9A4F-CF9C3BADBB80}" type="sibTrans" cxnId="{576E0D31-403C-4010-999B-93A1177C90F9}">
      <dgm:prSet/>
      <dgm:spPr/>
      <dgm:t>
        <a:bodyPr/>
        <a:lstStyle/>
        <a:p>
          <a:endParaRPr lang="en-US" sz="1200" b="1">
            <a:latin typeface="Century Gothic" panose="020B0502020202020204" pitchFamily="34" charset="0"/>
          </a:endParaRPr>
        </a:p>
      </dgm:t>
    </dgm:pt>
    <dgm:pt modelId="{AD1A5DC7-0F48-42F8-963F-C04635A6BC87}">
      <dgm:prSet phldrT="[Text]" custT="1"/>
      <dgm:spPr/>
      <dgm:t>
        <a:bodyPr/>
        <a:lstStyle/>
        <a:p>
          <a:r>
            <a:rPr lang="tr-TR" sz="1200" b="1">
              <a:latin typeface="DIN Pro Regular" panose="020B0504020101020102" pitchFamily="34" charset="0"/>
              <a:cs typeface="DIN Pro Regular" panose="020B0504020101020102" pitchFamily="34" charset="0"/>
            </a:rPr>
            <a:t>Bireyler ve konut dernekleri</a:t>
          </a:r>
          <a:endParaRPr lang="en-US" sz="1200" b="1">
            <a:latin typeface="DIN Pro Regular" panose="020B0504020101020102" pitchFamily="34" charset="0"/>
            <a:cs typeface="DIN Pro Regular" panose="020B0504020101020102" pitchFamily="34" charset="0"/>
          </a:endParaRPr>
        </a:p>
      </dgm:t>
    </dgm:pt>
    <dgm:pt modelId="{9414AF4B-FDB1-47DB-AD10-1BD175F107A5}" type="parTrans" cxnId="{9FEC7DF1-C399-48A9-8484-9F5012EF19D8}">
      <dgm:prSet/>
      <dgm:spPr/>
      <dgm:t>
        <a:bodyPr/>
        <a:lstStyle/>
        <a:p>
          <a:endParaRPr lang="en-US" sz="1200" b="1">
            <a:latin typeface="Century Gothic" panose="020B0502020202020204" pitchFamily="34" charset="0"/>
          </a:endParaRPr>
        </a:p>
      </dgm:t>
    </dgm:pt>
    <dgm:pt modelId="{18BE4691-E775-48A6-B1F9-E992CCBAA646}" type="sibTrans" cxnId="{9FEC7DF1-C399-48A9-8484-9F5012EF19D8}">
      <dgm:prSet/>
      <dgm:spPr/>
      <dgm:t>
        <a:bodyPr/>
        <a:lstStyle/>
        <a:p>
          <a:endParaRPr lang="en-US" sz="1200" b="1">
            <a:latin typeface="Century Gothic" panose="020B0502020202020204" pitchFamily="34" charset="0"/>
          </a:endParaRPr>
        </a:p>
      </dgm:t>
    </dgm:pt>
    <dgm:pt modelId="{2F000A90-97A8-4E0A-ACA3-591E13F4585A}">
      <dgm:prSet phldrT="[Text]" custT="1"/>
      <dgm:spPr/>
      <dgm:t>
        <a:bodyPr/>
        <a:lstStyle/>
        <a:p>
          <a:r>
            <a:rPr lang="tr-TR" sz="1200" b="1">
              <a:latin typeface="DIN Pro Regular" panose="020B0504020101020102" pitchFamily="34" charset="0"/>
              <a:cs typeface="DIN Pro Regular" panose="020B0504020101020102" pitchFamily="34" charset="0"/>
            </a:rPr>
            <a:t>Endüstriyel,      tarım ve ticari işletmeler</a:t>
          </a:r>
          <a:endParaRPr lang="en-US" sz="1200" b="1">
            <a:latin typeface="DIN Pro Regular" panose="020B0504020101020102" pitchFamily="34" charset="0"/>
            <a:cs typeface="DIN Pro Regular" panose="020B0504020101020102" pitchFamily="34" charset="0"/>
          </a:endParaRPr>
        </a:p>
      </dgm:t>
    </dgm:pt>
    <dgm:pt modelId="{D6C6C6EA-8209-4C5A-A654-1634B5A5001C}" type="parTrans" cxnId="{E1EFAFA1-BA0C-4801-A219-36ECB66A2EC1}">
      <dgm:prSet/>
      <dgm:spPr/>
      <dgm:t>
        <a:bodyPr/>
        <a:lstStyle/>
        <a:p>
          <a:endParaRPr lang="en-US" sz="1200" b="1">
            <a:latin typeface="Century Gothic" panose="020B0502020202020204" pitchFamily="34" charset="0"/>
          </a:endParaRPr>
        </a:p>
      </dgm:t>
    </dgm:pt>
    <dgm:pt modelId="{C016D4B7-21B9-4095-B70C-05475FBEFCA1}" type="sibTrans" cxnId="{E1EFAFA1-BA0C-4801-A219-36ECB66A2EC1}">
      <dgm:prSet/>
      <dgm:spPr/>
      <dgm:t>
        <a:bodyPr/>
        <a:lstStyle/>
        <a:p>
          <a:endParaRPr lang="en-US" sz="1200" b="1">
            <a:latin typeface="Century Gothic" panose="020B0502020202020204" pitchFamily="34" charset="0"/>
          </a:endParaRPr>
        </a:p>
      </dgm:t>
    </dgm:pt>
    <dgm:pt modelId="{268DE7F7-1711-47AF-8DBC-3055B800D3B3}">
      <dgm:prSet phldrT="[Text]" custT="1"/>
      <dgm:spPr/>
      <dgm:t>
        <a:bodyPr/>
        <a:lstStyle/>
        <a:p>
          <a:r>
            <a:rPr lang="tr-TR" sz="1200" b="1">
              <a:latin typeface="DIN Pro Regular" panose="020B0504020101020102" pitchFamily="34" charset="0"/>
              <a:cs typeface="DIN Pro Regular" panose="020B0504020101020102" pitchFamily="34" charset="0"/>
            </a:rPr>
            <a:t>Bayiler,      Satıcılar,  Üreticiler</a:t>
          </a:r>
          <a:endParaRPr lang="en-US" sz="1200" b="1">
            <a:latin typeface="DIN Pro Regular" panose="020B0504020101020102" pitchFamily="34" charset="0"/>
            <a:cs typeface="DIN Pro Regular" panose="020B0504020101020102" pitchFamily="34" charset="0"/>
          </a:endParaRPr>
        </a:p>
      </dgm:t>
    </dgm:pt>
    <dgm:pt modelId="{423C00F3-8289-4085-9183-0D44ED844F51}" type="parTrans" cxnId="{690D4FBD-9B1A-4EAA-9C6A-3906E808D38C}">
      <dgm:prSet/>
      <dgm:spPr/>
      <dgm:t>
        <a:bodyPr/>
        <a:lstStyle/>
        <a:p>
          <a:endParaRPr lang="en-US" sz="1200" b="1">
            <a:latin typeface="Century Gothic" panose="020B0502020202020204" pitchFamily="34" charset="0"/>
          </a:endParaRPr>
        </a:p>
      </dgm:t>
    </dgm:pt>
    <dgm:pt modelId="{F34A811D-0A3C-4BAD-B1C8-DBFBABBB5104}" type="sibTrans" cxnId="{690D4FBD-9B1A-4EAA-9C6A-3906E808D38C}">
      <dgm:prSet/>
      <dgm:spPr/>
      <dgm:t>
        <a:bodyPr/>
        <a:lstStyle/>
        <a:p>
          <a:endParaRPr lang="en-US" sz="1200" b="1">
            <a:latin typeface="Century Gothic" panose="020B0502020202020204" pitchFamily="34" charset="0"/>
          </a:endParaRPr>
        </a:p>
      </dgm:t>
    </dgm:pt>
    <dgm:pt modelId="{025F9D9A-35A6-451D-9017-62BFF991A2AD}">
      <dgm:prSet phldrT="[Text]" custT="1"/>
      <dgm:spPr/>
      <dgm:t>
        <a:bodyPr/>
        <a:lstStyle/>
        <a:p>
          <a:r>
            <a:rPr lang="tr-TR" sz="1200" b="1">
              <a:latin typeface="DIN Pro Regular" panose="020B0504020101020102" pitchFamily="34" charset="0"/>
              <a:cs typeface="DIN Pro Regular" panose="020B0504020101020102" pitchFamily="34" charset="0"/>
            </a:rPr>
            <a:t>ESCO ve ESCO müşterileri</a:t>
          </a:r>
          <a:endParaRPr lang="en-US" sz="1200" b="1">
            <a:latin typeface="DIN Pro Regular" panose="020B0504020101020102" pitchFamily="34" charset="0"/>
            <a:cs typeface="DIN Pro Regular" panose="020B0504020101020102" pitchFamily="34" charset="0"/>
          </a:endParaRPr>
        </a:p>
      </dgm:t>
    </dgm:pt>
    <dgm:pt modelId="{40D586E2-A9A4-467E-BEDF-2989E8A2FFAB}" type="parTrans" cxnId="{976C0740-6442-440F-8221-218AFB414FC5}">
      <dgm:prSet/>
      <dgm:spPr/>
      <dgm:t>
        <a:bodyPr/>
        <a:lstStyle/>
        <a:p>
          <a:endParaRPr lang="en-US" sz="1200" b="1">
            <a:latin typeface="Century Gothic" panose="020B0502020202020204" pitchFamily="34" charset="0"/>
          </a:endParaRPr>
        </a:p>
      </dgm:t>
    </dgm:pt>
    <dgm:pt modelId="{BB0A2CA8-0E23-45A7-9AD2-4E3225122681}" type="sibTrans" cxnId="{976C0740-6442-440F-8221-218AFB414FC5}">
      <dgm:prSet/>
      <dgm:spPr/>
      <dgm:t>
        <a:bodyPr/>
        <a:lstStyle/>
        <a:p>
          <a:endParaRPr lang="en-US" sz="1200" b="1">
            <a:latin typeface="Century Gothic" panose="020B0502020202020204" pitchFamily="34" charset="0"/>
          </a:endParaRPr>
        </a:p>
      </dgm:t>
    </dgm:pt>
    <dgm:pt modelId="{626569DC-97DF-494A-9C9D-773F7DFA590B}">
      <dgm:prSet phldrT="[Text]" custT="1"/>
      <dgm:spPr/>
      <dgm:t>
        <a:bodyPr/>
        <a:lstStyle/>
        <a:p>
          <a:r>
            <a:rPr lang="tr-TR" sz="1200" b="1">
              <a:latin typeface="DIN Pro Regular" panose="020B0504020101020102" pitchFamily="34" charset="0"/>
              <a:cs typeface="DIN Pro Regular" panose="020B0504020101020102" pitchFamily="34" charset="0"/>
            </a:rPr>
            <a:t>Kamu Kesimi ve Belediyeler</a:t>
          </a:r>
          <a:endParaRPr lang="en-US" sz="1200" b="1">
            <a:latin typeface="DIN Pro Regular" panose="020B0504020101020102" pitchFamily="34" charset="0"/>
            <a:cs typeface="DIN Pro Regular" panose="020B0504020101020102" pitchFamily="34" charset="0"/>
          </a:endParaRPr>
        </a:p>
      </dgm:t>
    </dgm:pt>
    <dgm:pt modelId="{578530C0-AA97-4B53-B29E-57109BE38B76}" type="parTrans" cxnId="{DBF34E96-DB76-41A7-8295-61DF54CA19A8}">
      <dgm:prSet/>
      <dgm:spPr/>
      <dgm:t>
        <a:bodyPr/>
        <a:lstStyle/>
        <a:p>
          <a:endParaRPr lang="en-US" sz="1200" b="1">
            <a:latin typeface="Century Gothic" panose="020B0502020202020204" pitchFamily="34" charset="0"/>
          </a:endParaRPr>
        </a:p>
      </dgm:t>
    </dgm:pt>
    <dgm:pt modelId="{1432233A-71F4-4B58-875A-AAEBADE03999}" type="sibTrans" cxnId="{DBF34E96-DB76-41A7-8295-61DF54CA19A8}">
      <dgm:prSet/>
      <dgm:spPr/>
      <dgm:t>
        <a:bodyPr/>
        <a:lstStyle/>
        <a:p>
          <a:endParaRPr lang="en-US" sz="1200" b="1">
            <a:latin typeface="Century Gothic" panose="020B0502020202020204" pitchFamily="34" charset="0"/>
          </a:endParaRPr>
        </a:p>
      </dgm:t>
    </dgm:pt>
    <dgm:pt modelId="{8BC3798A-E164-4061-B717-5FF1BF97C6DD}">
      <dgm:prSet phldrT="[Text]" custT="1"/>
      <dgm:spPr/>
      <dgm:t>
        <a:bodyPr/>
        <a:lstStyle/>
        <a:p>
          <a:r>
            <a:rPr lang="tr-TR" sz="1200" b="1">
              <a:latin typeface="DIN Pro Regular" panose="020B0504020101020102" pitchFamily="34" charset="0"/>
              <a:cs typeface="DIN Pro Regular" panose="020B0504020101020102" pitchFamily="34" charset="0"/>
            </a:rPr>
            <a:t>Döngüsel Ekonomi yatırımcıları</a:t>
          </a:r>
          <a:endParaRPr lang="en-US" sz="1200" b="1">
            <a:latin typeface="DIN Pro Regular" panose="020B0504020101020102" pitchFamily="34" charset="0"/>
            <a:cs typeface="DIN Pro Regular" panose="020B0504020101020102" pitchFamily="34" charset="0"/>
          </a:endParaRPr>
        </a:p>
      </dgm:t>
    </dgm:pt>
    <dgm:pt modelId="{5A519BF9-FC0E-4C81-93B9-9922EA098221}" type="parTrans" cxnId="{9D144B3F-A1B2-42A4-B25D-2E28353E24CF}">
      <dgm:prSet/>
      <dgm:spPr/>
      <dgm:t>
        <a:bodyPr/>
        <a:lstStyle/>
        <a:p>
          <a:endParaRPr lang="en-US" sz="1200" b="1">
            <a:latin typeface="Century Gothic" panose="020B0502020202020204" pitchFamily="34" charset="0"/>
          </a:endParaRPr>
        </a:p>
      </dgm:t>
    </dgm:pt>
    <dgm:pt modelId="{7B2E1926-283B-4AAC-AB60-1E91C8F64C02}" type="sibTrans" cxnId="{9D144B3F-A1B2-42A4-B25D-2E28353E24CF}">
      <dgm:prSet/>
      <dgm:spPr/>
      <dgm:t>
        <a:bodyPr/>
        <a:lstStyle/>
        <a:p>
          <a:endParaRPr lang="en-US" sz="1200" b="1">
            <a:latin typeface="Century Gothic" panose="020B0502020202020204" pitchFamily="34" charset="0"/>
          </a:endParaRPr>
        </a:p>
      </dgm:t>
    </dgm:pt>
    <dgm:pt modelId="{5A538B2C-BD8E-1245-BB18-83177AA632DD}" type="pres">
      <dgm:prSet presAssocID="{6F4CE611-35E3-4123-9FF8-B124436428DE}" presName="compositeShape" presStyleCnt="0">
        <dgm:presLayoutVars>
          <dgm:chMax val="7"/>
          <dgm:dir/>
          <dgm:resizeHandles val="exact"/>
        </dgm:presLayoutVars>
      </dgm:prSet>
      <dgm:spPr/>
    </dgm:pt>
    <dgm:pt modelId="{B59C8945-95C6-5348-A8A9-D7C446C15093}" type="pres">
      <dgm:prSet presAssocID="{6F4CE611-35E3-4123-9FF8-B124436428DE}" presName="wedge1" presStyleLbl="node1" presStyleIdx="0" presStyleCnt="7" custLinFactNeighborX="-2599" custLinFactNeighborY="5396"/>
      <dgm:spPr/>
    </dgm:pt>
    <dgm:pt modelId="{74331A0E-DC12-7B41-A5B2-30AE5211755B}" type="pres">
      <dgm:prSet presAssocID="{6F4CE611-35E3-4123-9FF8-B124436428DE}" presName="wedge1Tx" presStyleLbl="node1" presStyleIdx="0" presStyleCnt="7">
        <dgm:presLayoutVars>
          <dgm:chMax val="0"/>
          <dgm:chPref val="0"/>
          <dgm:bulletEnabled val="1"/>
        </dgm:presLayoutVars>
      </dgm:prSet>
      <dgm:spPr/>
    </dgm:pt>
    <dgm:pt modelId="{ACC38F7F-404D-9B49-9E85-35A67C05007B}" type="pres">
      <dgm:prSet presAssocID="{6F4CE611-35E3-4123-9FF8-B124436428DE}" presName="wedge2" presStyleLbl="node1" presStyleIdx="1" presStyleCnt="7"/>
      <dgm:spPr/>
    </dgm:pt>
    <dgm:pt modelId="{7B31CBE1-E80B-C848-B06F-DA0FF2F41EDF}" type="pres">
      <dgm:prSet presAssocID="{6F4CE611-35E3-4123-9FF8-B124436428DE}" presName="wedge2Tx" presStyleLbl="node1" presStyleIdx="1" presStyleCnt="7">
        <dgm:presLayoutVars>
          <dgm:chMax val="0"/>
          <dgm:chPref val="0"/>
          <dgm:bulletEnabled val="1"/>
        </dgm:presLayoutVars>
      </dgm:prSet>
      <dgm:spPr/>
    </dgm:pt>
    <dgm:pt modelId="{4ADCE32A-4B72-5146-AD14-46A048EFE2B7}" type="pres">
      <dgm:prSet presAssocID="{6F4CE611-35E3-4123-9FF8-B124436428DE}" presName="wedge3" presStyleLbl="node1" presStyleIdx="2" presStyleCnt="7"/>
      <dgm:spPr/>
    </dgm:pt>
    <dgm:pt modelId="{3D7FCBB1-0100-C54D-9C78-B5B126F801C1}" type="pres">
      <dgm:prSet presAssocID="{6F4CE611-35E3-4123-9FF8-B124436428DE}" presName="wedge3Tx" presStyleLbl="node1" presStyleIdx="2" presStyleCnt="7">
        <dgm:presLayoutVars>
          <dgm:chMax val="0"/>
          <dgm:chPref val="0"/>
          <dgm:bulletEnabled val="1"/>
        </dgm:presLayoutVars>
      </dgm:prSet>
      <dgm:spPr/>
    </dgm:pt>
    <dgm:pt modelId="{63D9E047-1B2A-C541-A47B-61DBD58ADCE4}" type="pres">
      <dgm:prSet presAssocID="{6F4CE611-35E3-4123-9FF8-B124436428DE}" presName="wedge4" presStyleLbl="node1" presStyleIdx="3" presStyleCnt="7"/>
      <dgm:spPr/>
    </dgm:pt>
    <dgm:pt modelId="{3D348800-3F5C-FA4D-83D6-6E8D4229CA3C}" type="pres">
      <dgm:prSet presAssocID="{6F4CE611-35E3-4123-9FF8-B124436428DE}" presName="wedge4Tx" presStyleLbl="node1" presStyleIdx="3" presStyleCnt="7">
        <dgm:presLayoutVars>
          <dgm:chMax val="0"/>
          <dgm:chPref val="0"/>
          <dgm:bulletEnabled val="1"/>
        </dgm:presLayoutVars>
      </dgm:prSet>
      <dgm:spPr/>
    </dgm:pt>
    <dgm:pt modelId="{9C999B33-93CE-6941-AF53-495061B5C7D4}" type="pres">
      <dgm:prSet presAssocID="{6F4CE611-35E3-4123-9FF8-B124436428DE}" presName="wedge5" presStyleLbl="node1" presStyleIdx="4" presStyleCnt="7"/>
      <dgm:spPr/>
    </dgm:pt>
    <dgm:pt modelId="{62A63B57-8758-C342-A4E8-6F0C5EDE0340}" type="pres">
      <dgm:prSet presAssocID="{6F4CE611-35E3-4123-9FF8-B124436428DE}" presName="wedge5Tx" presStyleLbl="node1" presStyleIdx="4" presStyleCnt="7">
        <dgm:presLayoutVars>
          <dgm:chMax val="0"/>
          <dgm:chPref val="0"/>
          <dgm:bulletEnabled val="1"/>
        </dgm:presLayoutVars>
      </dgm:prSet>
      <dgm:spPr/>
    </dgm:pt>
    <dgm:pt modelId="{7EEA61BD-FE84-3642-9BD7-21D3F0BD224D}" type="pres">
      <dgm:prSet presAssocID="{6F4CE611-35E3-4123-9FF8-B124436428DE}" presName="wedge6" presStyleLbl="node1" presStyleIdx="5" presStyleCnt="7"/>
      <dgm:spPr/>
    </dgm:pt>
    <dgm:pt modelId="{B5B467C8-BD5F-2043-A86C-129278CAB514}" type="pres">
      <dgm:prSet presAssocID="{6F4CE611-35E3-4123-9FF8-B124436428DE}" presName="wedge6Tx" presStyleLbl="node1" presStyleIdx="5" presStyleCnt="7">
        <dgm:presLayoutVars>
          <dgm:chMax val="0"/>
          <dgm:chPref val="0"/>
          <dgm:bulletEnabled val="1"/>
        </dgm:presLayoutVars>
      </dgm:prSet>
      <dgm:spPr/>
    </dgm:pt>
    <dgm:pt modelId="{3C745A59-27DA-A148-9DFC-97DDE21A60C3}" type="pres">
      <dgm:prSet presAssocID="{6F4CE611-35E3-4123-9FF8-B124436428DE}" presName="wedge7" presStyleLbl="node1" presStyleIdx="6" presStyleCnt="7"/>
      <dgm:spPr/>
    </dgm:pt>
    <dgm:pt modelId="{7B5C43F0-1562-A440-A75D-720882E7EA2E}" type="pres">
      <dgm:prSet presAssocID="{6F4CE611-35E3-4123-9FF8-B124436428DE}" presName="wedge7Tx" presStyleLbl="node1" presStyleIdx="6" presStyleCnt="7">
        <dgm:presLayoutVars>
          <dgm:chMax val="0"/>
          <dgm:chPref val="0"/>
          <dgm:bulletEnabled val="1"/>
        </dgm:presLayoutVars>
      </dgm:prSet>
      <dgm:spPr/>
    </dgm:pt>
  </dgm:ptLst>
  <dgm:cxnLst>
    <dgm:cxn modelId="{F0D24D14-3983-194F-9D10-EFB6220428D0}" type="presOf" srcId="{268DE7F7-1711-47AF-8DBC-3055B800D3B3}" destId="{3D7FCBB1-0100-C54D-9C78-B5B126F801C1}" srcOrd="1" destOrd="0" presId="urn:microsoft.com/office/officeart/2005/8/layout/chart3"/>
    <dgm:cxn modelId="{576E0D31-403C-4010-999B-93A1177C90F9}" srcId="{6F4CE611-35E3-4123-9FF8-B124436428DE}" destId="{B186636A-8CE8-4FDA-9423-4526A1E3F1AD}" srcOrd="0" destOrd="0" parTransId="{DA056EF3-2C35-4FFB-BDD6-062B8F881D4B}" sibTransId="{76DEFCB8-F5B4-4512-9A4F-CF9C3BADBB80}"/>
    <dgm:cxn modelId="{D9947533-9236-984E-A200-8F90994826C5}" type="presOf" srcId="{025F9D9A-35A6-451D-9017-62BFF991A2AD}" destId="{63D9E047-1B2A-C541-A47B-61DBD58ADCE4}" srcOrd="0" destOrd="0" presId="urn:microsoft.com/office/officeart/2005/8/layout/chart3"/>
    <dgm:cxn modelId="{EE62333D-7E91-2F49-9B92-C6754E2BFEA1}" type="presOf" srcId="{268DE7F7-1711-47AF-8DBC-3055B800D3B3}" destId="{4ADCE32A-4B72-5146-AD14-46A048EFE2B7}" srcOrd="0" destOrd="0" presId="urn:microsoft.com/office/officeart/2005/8/layout/chart3"/>
    <dgm:cxn modelId="{9D144B3F-A1B2-42A4-B25D-2E28353E24CF}" srcId="{6F4CE611-35E3-4123-9FF8-B124436428DE}" destId="{8BC3798A-E164-4061-B717-5FF1BF97C6DD}" srcOrd="6" destOrd="0" parTransId="{5A519BF9-FC0E-4C81-93B9-9922EA098221}" sibTransId="{7B2E1926-283B-4AAC-AB60-1E91C8F64C02}"/>
    <dgm:cxn modelId="{976C0740-6442-440F-8221-218AFB414FC5}" srcId="{6F4CE611-35E3-4123-9FF8-B124436428DE}" destId="{025F9D9A-35A6-451D-9017-62BFF991A2AD}" srcOrd="3" destOrd="0" parTransId="{40D586E2-A9A4-467E-BEDF-2989E8A2FFAB}" sibTransId="{BB0A2CA8-0E23-45A7-9AD2-4E3225122681}"/>
    <dgm:cxn modelId="{6EC6E641-1325-EA40-85C8-C8C218C64FF7}" type="presOf" srcId="{6F4CE611-35E3-4123-9FF8-B124436428DE}" destId="{5A538B2C-BD8E-1245-BB18-83177AA632DD}" srcOrd="0" destOrd="0" presId="urn:microsoft.com/office/officeart/2005/8/layout/chart3"/>
    <dgm:cxn modelId="{99A18742-A70E-5549-8122-D926D61477DF}" type="presOf" srcId="{B186636A-8CE8-4FDA-9423-4526A1E3F1AD}" destId="{B59C8945-95C6-5348-A8A9-D7C446C15093}" srcOrd="0" destOrd="0" presId="urn:microsoft.com/office/officeart/2005/8/layout/chart3"/>
    <dgm:cxn modelId="{618B1670-599D-D44C-B157-C935DEE739F5}" type="presOf" srcId="{AD1A5DC7-0F48-42F8-963F-C04635A6BC87}" destId="{B5B467C8-BD5F-2043-A86C-129278CAB514}" srcOrd="1" destOrd="0" presId="urn:microsoft.com/office/officeart/2005/8/layout/chart3"/>
    <dgm:cxn modelId="{8AEF6A52-B535-144F-8D34-B5B0D51DCD16}" type="presOf" srcId="{2F000A90-97A8-4E0A-ACA3-591E13F4585A}" destId="{7B31CBE1-E80B-C848-B06F-DA0FF2F41EDF}" srcOrd="1" destOrd="0" presId="urn:microsoft.com/office/officeart/2005/8/layout/chart3"/>
    <dgm:cxn modelId="{4AB37758-41CA-774F-A4B1-41F098BEEABC}" type="presOf" srcId="{626569DC-97DF-494A-9C9D-773F7DFA590B}" destId="{62A63B57-8758-C342-A4E8-6F0C5EDE0340}" srcOrd="1" destOrd="0" presId="urn:microsoft.com/office/officeart/2005/8/layout/chart3"/>
    <dgm:cxn modelId="{EBC1E684-8D09-3245-8A87-22017DC5C269}" type="presOf" srcId="{B186636A-8CE8-4FDA-9423-4526A1E3F1AD}" destId="{74331A0E-DC12-7B41-A5B2-30AE5211755B}" srcOrd="1" destOrd="0" presId="urn:microsoft.com/office/officeart/2005/8/layout/chart3"/>
    <dgm:cxn modelId="{DBF34E96-DB76-41A7-8295-61DF54CA19A8}" srcId="{6F4CE611-35E3-4123-9FF8-B124436428DE}" destId="{626569DC-97DF-494A-9C9D-773F7DFA590B}" srcOrd="4" destOrd="0" parTransId="{578530C0-AA97-4B53-B29E-57109BE38B76}" sibTransId="{1432233A-71F4-4B58-875A-AAEBADE03999}"/>
    <dgm:cxn modelId="{5A4FCC9A-3215-BD44-8922-148A5150F55D}" type="presOf" srcId="{025F9D9A-35A6-451D-9017-62BFF991A2AD}" destId="{3D348800-3F5C-FA4D-83D6-6E8D4229CA3C}" srcOrd="1" destOrd="0" presId="urn:microsoft.com/office/officeart/2005/8/layout/chart3"/>
    <dgm:cxn modelId="{072A1F9C-54C1-C24C-B0C9-953486153A49}" type="presOf" srcId="{AD1A5DC7-0F48-42F8-963F-C04635A6BC87}" destId="{7EEA61BD-FE84-3642-9BD7-21D3F0BD224D}" srcOrd="0" destOrd="0" presId="urn:microsoft.com/office/officeart/2005/8/layout/chart3"/>
    <dgm:cxn modelId="{90CA9A9C-9C49-9741-9F24-CD4B2F5BAF17}" type="presOf" srcId="{8BC3798A-E164-4061-B717-5FF1BF97C6DD}" destId="{7B5C43F0-1562-A440-A75D-720882E7EA2E}" srcOrd="1" destOrd="0" presId="urn:microsoft.com/office/officeart/2005/8/layout/chart3"/>
    <dgm:cxn modelId="{E1EFAFA1-BA0C-4801-A219-36ECB66A2EC1}" srcId="{6F4CE611-35E3-4123-9FF8-B124436428DE}" destId="{2F000A90-97A8-4E0A-ACA3-591E13F4585A}" srcOrd="1" destOrd="0" parTransId="{D6C6C6EA-8209-4C5A-A654-1634B5A5001C}" sibTransId="{C016D4B7-21B9-4095-B70C-05475FBEFCA1}"/>
    <dgm:cxn modelId="{690D4FBD-9B1A-4EAA-9C6A-3906E808D38C}" srcId="{6F4CE611-35E3-4123-9FF8-B124436428DE}" destId="{268DE7F7-1711-47AF-8DBC-3055B800D3B3}" srcOrd="2" destOrd="0" parTransId="{423C00F3-8289-4085-9183-0D44ED844F51}" sibTransId="{F34A811D-0A3C-4BAD-B1C8-DBFBABBB5104}"/>
    <dgm:cxn modelId="{B01073C5-0597-A840-BBB8-3FB5CE543888}" type="presOf" srcId="{8BC3798A-E164-4061-B717-5FF1BF97C6DD}" destId="{3C745A59-27DA-A148-9DFC-97DDE21A60C3}" srcOrd="0" destOrd="0" presId="urn:microsoft.com/office/officeart/2005/8/layout/chart3"/>
    <dgm:cxn modelId="{8CA2E4E7-E340-7D4D-A8BE-9A092FF035A9}" type="presOf" srcId="{2F000A90-97A8-4E0A-ACA3-591E13F4585A}" destId="{ACC38F7F-404D-9B49-9E85-35A67C05007B}" srcOrd="0" destOrd="0" presId="urn:microsoft.com/office/officeart/2005/8/layout/chart3"/>
    <dgm:cxn modelId="{9FEC7DF1-C399-48A9-8484-9F5012EF19D8}" srcId="{6F4CE611-35E3-4123-9FF8-B124436428DE}" destId="{AD1A5DC7-0F48-42F8-963F-C04635A6BC87}" srcOrd="5" destOrd="0" parTransId="{9414AF4B-FDB1-47DB-AD10-1BD175F107A5}" sibTransId="{18BE4691-E775-48A6-B1F9-E992CCBAA646}"/>
    <dgm:cxn modelId="{87FFF7FD-78B2-E541-B57D-16DC831632C5}" type="presOf" srcId="{626569DC-97DF-494A-9C9D-773F7DFA590B}" destId="{9C999B33-93CE-6941-AF53-495061B5C7D4}" srcOrd="0" destOrd="0" presId="urn:microsoft.com/office/officeart/2005/8/layout/chart3"/>
    <dgm:cxn modelId="{B8DD5904-AE9D-B540-B129-0AD9A887804E}" type="presParOf" srcId="{5A538B2C-BD8E-1245-BB18-83177AA632DD}" destId="{B59C8945-95C6-5348-A8A9-D7C446C15093}" srcOrd="0" destOrd="0" presId="urn:microsoft.com/office/officeart/2005/8/layout/chart3"/>
    <dgm:cxn modelId="{542E8FF6-E962-C940-A21F-32F65D702BF9}" type="presParOf" srcId="{5A538B2C-BD8E-1245-BB18-83177AA632DD}" destId="{74331A0E-DC12-7B41-A5B2-30AE5211755B}" srcOrd="1" destOrd="0" presId="urn:microsoft.com/office/officeart/2005/8/layout/chart3"/>
    <dgm:cxn modelId="{77A519BB-423E-BA4D-93DA-DE0B8575F91A}" type="presParOf" srcId="{5A538B2C-BD8E-1245-BB18-83177AA632DD}" destId="{ACC38F7F-404D-9B49-9E85-35A67C05007B}" srcOrd="2" destOrd="0" presId="urn:microsoft.com/office/officeart/2005/8/layout/chart3"/>
    <dgm:cxn modelId="{165DE6F8-5B95-CE49-B19C-D2A719100433}" type="presParOf" srcId="{5A538B2C-BD8E-1245-BB18-83177AA632DD}" destId="{7B31CBE1-E80B-C848-B06F-DA0FF2F41EDF}" srcOrd="3" destOrd="0" presId="urn:microsoft.com/office/officeart/2005/8/layout/chart3"/>
    <dgm:cxn modelId="{1328AB95-2005-DC4A-BBF8-698FCB7E6557}" type="presParOf" srcId="{5A538B2C-BD8E-1245-BB18-83177AA632DD}" destId="{4ADCE32A-4B72-5146-AD14-46A048EFE2B7}" srcOrd="4" destOrd="0" presId="urn:microsoft.com/office/officeart/2005/8/layout/chart3"/>
    <dgm:cxn modelId="{A089CF78-15E0-804B-9286-5543316D804F}" type="presParOf" srcId="{5A538B2C-BD8E-1245-BB18-83177AA632DD}" destId="{3D7FCBB1-0100-C54D-9C78-B5B126F801C1}" srcOrd="5" destOrd="0" presId="urn:microsoft.com/office/officeart/2005/8/layout/chart3"/>
    <dgm:cxn modelId="{7BC72779-7B8A-B54B-A9B7-71B496685AF1}" type="presParOf" srcId="{5A538B2C-BD8E-1245-BB18-83177AA632DD}" destId="{63D9E047-1B2A-C541-A47B-61DBD58ADCE4}" srcOrd="6" destOrd="0" presId="urn:microsoft.com/office/officeart/2005/8/layout/chart3"/>
    <dgm:cxn modelId="{BFDBD054-2F39-DE47-97E9-9C6F5F31FC02}" type="presParOf" srcId="{5A538B2C-BD8E-1245-BB18-83177AA632DD}" destId="{3D348800-3F5C-FA4D-83D6-6E8D4229CA3C}" srcOrd="7" destOrd="0" presId="urn:microsoft.com/office/officeart/2005/8/layout/chart3"/>
    <dgm:cxn modelId="{EF32A6E0-F452-5F4C-871B-DD8936521B76}" type="presParOf" srcId="{5A538B2C-BD8E-1245-BB18-83177AA632DD}" destId="{9C999B33-93CE-6941-AF53-495061B5C7D4}" srcOrd="8" destOrd="0" presId="urn:microsoft.com/office/officeart/2005/8/layout/chart3"/>
    <dgm:cxn modelId="{D1B08A4A-BFEF-6D4F-9DC9-C6DC884A1E7F}" type="presParOf" srcId="{5A538B2C-BD8E-1245-BB18-83177AA632DD}" destId="{62A63B57-8758-C342-A4E8-6F0C5EDE0340}" srcOrd="9" destOrd="0" presId="urn:microsoft.com/office/officeart/2005/8/layout/chart3"/>
    <dgm:cxn modelId="{73817748-62D8-7946-88F5-BAB2275B648F}" type="presParOf" srcId="{5A538B2C-BD8E-1245-BB18-83177AA632DD}" destId="{7EEA61BD-FE84-3642-9BD7-21D3F0BD224D}" srcOrd="10" destOrd="0" presId="urn:microsoft.com/office/officeart/2005/8/layout/chart3"/>
    <dgm:cxn modelId="{BF9B35BC-7652-7B4B-8475-1572D1842D6D}" type="presParOf" srcId="{5A538B2C-BD8E-1245-BB18-83177AA632DD}" destId="{B5B467C8-BD5F-2043-A86C-129278CAB514}" srcOrd="11" destOrd="0" presId="urn:microsoft.com/office/officeart/2005/8/layout/chart3"/>
    <dgm:cxn modelId="{483B6689-856F-8B4A-9E0D-11B14B28D39F}" type="presParOf" srcId="{5A538B2C-BD8E-1245-BB18-83177AA632DD}" destId="{3C745A59-27DA-A148-9DFC-97DDE21A60C3}" srcOrd="12" destOrd="0" presId="urn:microsoft.com/office/officeart/2005/8/layout/chart3"/>
    <dgm:cxn modelId="{3FE3BAF1-098A-ED42-9655-DC48B93C2F38}" type="presParOf" srcId="{5A538B2C-BD8E-1245-BB18-83177AA632DD}" destId="{7B5C43F0-1562-A440-A75D-720882E7EA2E}" srcOrd="13"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F4CE611-35E3-4123-9FF8-B124436428DE}" type="doc">
      <dgm:prSet loTypeId="urn:microsoft.com/office/officeart/2005/8/layout/vList3" loCatId="relationship" qsTypeId="urn:microsoft.com/office/officeart/2005/8/quickstyle/simple1" qsCatId="simple" csTypeId="urn:microsoft.com/office/officeart/2005/8/colors/accent5_2" csCatId="accent5" phldr="1"/>
      <dgm:spPr/>
    </dgm:pt>
    <dgm:pt modelId="{B186636A-8CE8-4FDA-9423-4526A1E3F1AD}">
      <dgm:prSet phldrT="[Text]" custT="1"/>
      <dgm:spPr>
        <a:solidFill>
          <a:schemeClr val="bg1"/>
        </a:solidFill>
        <a:ln>
          <a:solidFill>
            <a:srgbClr val="19A096"/>
          </a:solidFill>
        </a:ln>
      </dgm:spPr>
      <dgm:t>
        <a:bodyPr/>
        <a:lstStyle/>
        <a:p>
          <a:pPr algn="l"/>
          <a:r>
            <a:rPr lang="tr-TR" sz="2400" b="1">
              <a:solidFill>
                <a:schemeClr val="tx1"/>
              </a:solidFill>
              <a:latin typeface="DIN Pro Regular" panose="020B0504020101020102" pitchFamily="34" charset="0"/>
              <a:cs typeface="DIN Pro Regular" panose="020B0504020101020102" pitchFamily="34" charset="0"/>
            </a:rPr>
            <a:t>Farkındalık arttırıcı etkinlikler</a:t>
          </a:r>
          <a:endParaRPr lang="en-US" sz="2400" b="1">
            <a:solidFill>
              <a:schemeClr val="tx1"/>
            </a:solidFill>
            <a:latin typeface="DIN Pro Regular" panose="020B0504020101020102" pitchFamily="34" charset="0"/>
            <a:cs typeface="DIN Pro Regular" panose="020B0504020101020102" pitchFamily="34" charset="0"/>
          </a:endParaRPr>
        </a:p>
      </dgm:t>
    </dgm:pt>
    <dgm:pt modelId="{DA056EF3-2C35-4FFB-BDD6-062B8F881D4B}" type="parTrans" cxnId="{576E0D31-403C-4010-999B-93A1177C90F9}">
      <dgm:prSet/>
      <dgm:spPr/>
      <dgm:t>
        <a:bodyPr/>
        <a:lstStyle/>
        <a:p>
          <a:pPr algn="l"/>
          <a:endParaRPr lang="en-US" sz="1500" b="0">
            <a:solidFill>
              <a:schemeClr val="tx1"/>
            </a:solidFill>
            <a:latin typeface="DIN Pro Regular" panose="020B0504020101020102" pitchFamily="34" charset="0"/>
            <a:cs typeface="DIN Pro Regular" panose="020B0504020101020102" pitchFamily="34" charset="0"/>
          </a:endParaRPr>
        </a:p>
      </dgm:t>
    </dgm:pt>
    <dgm:pt modelId="{76DEFCB8-F5B4-4512-9A4F-CF9C3BADBB80}" type="sibTrans" cxnId="{576E0D31-403C-4010-999B-93A1177C90F9}">
      <dgm:prSet/>
      <dgm:spPr/>
      <dgm:t>
        <a:bodyPr/>
        <a:lstStyle/>
        <a:p>
          <a:pPr algn="l"/>
          <a:endParaRPr lang="en-US" sz="1500" b="0">
            <a:solidFill>
              <a:schemeClr val="tx1"/>
            </a:solidFill>
            <a:latin typeface="DIN Pro Regular" panose="020B0504020101020102" pitchFamily="34" charset="0"/>
            <a:cs typeface="DIN Pro Regular" panose="020B0504020101020102" pitchFamily="34" charset="0"/>
          </a:endParaRPr>
        </a:p>
      </dgm:t>
    </dgm:pt>
    <dgm:pt modelId="{AD1A5DC7-0F48-42F8-963F-C04635A6BC87}">
      <dgm:prSet phldrT="[Text]" custT="1"/>
      <dgm:spPr>
        <a:solidFill>
          <a:schemeClr val="bg1"/>
        </a:solidFill>
        <a:ln>
          <a:solidFill>
            <a:srgbClr val="19A096"/>
          </a:solidFill>
        </a:ln>
      </dgm:spPr>
      <dgm:t>
        <a:bodyPr/>
        <a:lstStyle/>
        <a:p>
          <a:pPr algn="l"/>
          <a:r>
            <a:rPr lang="tr-TR" sz="2400" b="1">
              <a:solidFill>
                <a:schemeClr val="tx1"/>
              </a:solidFill>
              <a:latin typeface="DIN Pro Regular" panose="020B0504020101020102" pitchFamily="34" charset="0"/>
              <a:cs typeface="DIN Pro Regular" panose="020B0504020101020102" pitchFamily="34" charset="0"/>
            </a:rPr>
            <a:t>Başarı Hikayeleri (video, vb.)</a:t>
          </a:r>
          <a:endParaRPr lang="en-US" sz="2400" b="1">
            <a:solidFill>
              <a:schemeClr val="tx1"/>
            </a:solidFill>
            <a:latin typeface="DIN Pro Regular" panose="020B0504020101020102" pitchFamily="34" charset="0"/>
            <a:cs typeface="DIN Pro Regular" panose="020B0504020101020102" pitchFamily="34" charset="0"/>
          </a:endParaRPr>
        </a:p>
      </dgm:t>
    </dgm:pt>
    <dgm:pt modelId="{9414AF4B-FDB1-47DB-AD10-1BD175F107A5}" type="parTrans" cxnId="{9FEC7DF1-C399-48A9-8484-9F5012EF19D8}">
      <dgm:prSet/>
      <dgm:spPr/>
      <dgm:t>
        <a:bodyPr/>
        <a:lstStyle/>
        <a:p>
          <a:pPr algn="l"/>
          <a:endParaRPr lang="en-US" sz="1500" b="0">
            <a:solidFill>
              <a:schemeClr val="tx1"/>
            </a:solidFill>
            <a:latin typeface="DIN Pro Regular" panose="020B0504020101020102" pitchFamily="34" charset="0"/>
            <a:cs typeface="DIN Pro Regular" panose="020B0504020101020102" pitchFamily="34" charset="0"/>
          </a:endParaRPr>
        </a:p>
      </dgm:t>
    </dgm:pt>
    <dgm:pt modelId="{18BE4691-E775-48A6-B1F9-E992CCBAA646}" type="sibTrans" cxnId="{9FEC7DF1-C399-48A9-8484-9F5012EF19D8}">
      <dgm:prSet/>
      <dgm:spPr/>
      <dgm:t>
        <a:bodyPr/>
        <a:lstStyle/>
        <a:p>
          <a:pPr algn="l"/>
          <a:endParaRPr lang="en-US" sz="1500" b="0">
            <a:solidFill>
              <a:schemeClr val="tx1"/>
            </a:solidFill>
            <a:latin typeface="DIN Pro Regular" panose="020B0504020101020102" pitchFamily="34" charset="0"/>
            <a:cs typeface="DIN Pro Regular" panose="020B0504020101020102" pitchFamily="34" charset="0"/>
          </a:endParaRPr>
        </a:p>
      </dgm:t>
    </dgm:pt>
    <dgm:pt modelId="{2F000A90-97A8-4E0A-ACA3-591E13F4585A}">
      <dgm:prSet phldrT="[Text]" custT="1"/>
      <dgm:spPr>
        <a:solidFill>
          <a:schemeClr val="bg1"/>
        </a:solidFill>
        <a:ln>
          <a:solidFill>
            <a:srgbClr val="19A096"/>
          </a:solidFill>
        </a:ln>
      </dgm:spPr>
      <dgm:t>
        <a:bodyPr/>
        <a:lstStyle/>
        <a:p>
          <a:pPr algn="l"/>
          <a:r>
            <a:rPr lang="tr-TR" sz="2400" b="1">
              <a:solidFill>
                <a:schemeClr val="tx1"/>
              </a:solidFill>
              <a:latin typeface="DIN Pro Regular" panose="020B0504020101020102" pitchFamily="34" charset="0"/>
              <a:cs typeface="DIN Pro Regular" panose="020B0504020101020102" pitchFamily="34" charset="0"/>
            </a:rPr>
            <a:t>Kapasite geliştirme eğitimleri</a:t>
          </a:r>
          <a:endParaRPr lang="en-US" sz="2400" b="1">
            <a:solidFill>
              <a:schemeClr val="tx1"/>
            </a:solidFill>
            <a:latin typeface="DIN Pro Regular" panose="020B0504020101020102" pitchFamily="34" charset="0"/>
            <a:cs typeface="DIN Pro Regular" panose="020B0504020101020102" pitchFamily="34" charset="0"/>
          </a:endParaRPr>
        </a:p>
      </dgm:t>
    </dgm:pt>
    <dgm:pt modelId="{D6C6C6EA-8209-4C5A-A654-1634B5A5001C}" type="parTrans" cxnId="{E1EFAFA1-BA0C-4801-A219-36ECB66A2EC1}">
      <dgm:prSet/>
      <dgm:spPr/>
      <dgm:t>
        <a:bodyPr/>
        <a:lstStyle/>
        <a:p>
          <a:pPr algn="l"/>
          <a:endParaRPr lang="en-US" sz="1500" b="0">
            <a:solidFill>
              <a:schemeClr val="tx1"/>
            </a:solidFill>
            <a:latin typeface="DIN Pro Regular" panose="020B0504020101020102" pitchFamily="34" charset="0"/>
            <a:cs typeface="DIN Pro Regular" panose="020B0504020101020102" pitchFamily="34" charset="0"/>
          </a:endParaRPr>
        </a:p>
      </dgm:t>
    </dgm:pt>
    <dgm:pt modelId="{C016D4B7-21B9-4095-B70C-05475FBEFCA1}" type="sibTrans" cxnId="{E1EFAFA1-BA0C-4801-A219-36ECB66A2EC1}">
      <dgm:prSet/>
      <dgm:spPr/>
      <dgm:t>
        <a:bodyPr/>
        <a:lstStyle/>
        <a:p>
          <a:pPr algn="l"/>
          <a:endParaRPr lang="en-US" sz="1500" b="0">
            <a:solidFill>
              <a:schemeClr val="tx1"/>
            </a:solidFill>
            <a:latin typeface="DIN Pro Regular" panose="020B0504020101020102" pitchFamily="34" charset="0"/>
            <a:cs typeface="DIN Pro Regular" panose="020B0504020101020102" pitchFamily="34" charset="0"/>
          </a:endParaRPr>
        </a:p>
      </dgm:t>
    </dgm:pt>
    <dgm:pt modelId="{268DE7F7-1711-47AF-8DBC-3055B800D3B3}">
      <dgm:prSet phldrT="[Text]" custT="1"/>
      <dgm:spPr>
        <a:solidFill>
          <a:schemeClr val="bg1"/>
        </a:solidFill>
        <a:ln>
          <a:solidFill>
            <a:srgbClr val="19A096"/>
          </a:solidFill>
        </a:ln>
      </dgm:spPr>
      <dgm:t>
        <a:bodyPr/>
        <a:lstStyle/>
        <a:p>
          <a:pPr algn="l"/>
          <a:r>
            <a:rPr lang="tr-TR" sz="2400" b="1">
              <a:solidFill>
                <a:schemeClr val="tx1"/>
              </a:solidFill>
              <a:latin typeface="DIN Pro Regular" panose="020B0504020101020102" pitchFamily="34" charset="0"/>
              <a:cs typeface="DIN Pro Regular" panose="020B0504020101020102" pitchFamily="34" charset="0"/>
            </a:rPr>
            <a:t>Seminer ve </a:t>
          </a:r>
          <a:r>
            <a:rPr lang="tr-TR" sz="2400" b="1" err="1">
              <a:solidFill>
                <a:schemeClr val="tx1"/>
              </a:solidFill>
              <a:latin typeface="DIN Pro Regular" panose="020B0504020101020102" pitchFamily="34" charset="0"/>
              <a:cs typeface="DIN Pro Regular" panose="020B0504020101020102" pitchFamily="34" charset="0"/>
            </a:rPr>
            <a:t>çalıştaylar</a:t>
          </a:r>
          <a:endParaRPr lang="en-US" sz="2400" b="1">
            <a:solidFill>
              <a:schemeClr val="tx1"/>
            </a:solidFill>
            <a:latin typeface="DIN Pro Regular" panose="020B0504020101020102" pitchFamily="34" charset="0"/>
            <a:cs typeface="DIN Pro Regular" panose="020B0504020101020102" pitchFamily="34" charset="0"/>
          </a:endParaRPr>
        </a:p>
      </dgm:t>
    </dgm:pt>
    <dgm:pt modelId="{423C00F3-8289-4085-9183-0D44ED844F51}" type="parTrans" cxnId="{690D4FBD-9B1A-4EAA-9C6A-3906E808D38C}">
      <dgm:prSet/>
      <dgm:spPr/>
      <dgm:t>
        <a:bodyPr/>
        <a:lstStyle/>
        <a:p>
          <a:pPr algn="l"/>
          <a:endParaRPr lang="en-US" sz="1500" b="0">
            <a:solidFill>
              <a:schemeClr val="tx1"/>
            </a:solidFill>
            <a:latin typeface="DIN Pro Regular" panose="020B0504020101020102" pitchFamily="34" charset="0"/>
            <a:cs typeface="DIN Pro Regular" panose="020B0504020101020102" pitchFamily="34" charset="0"/>
          </a:endParaRPr>
        </a:p>
      </dgm:t>
    </dgm:pt>
    <dgm:pt modelId="{F34A811D-0A3C-4BAD-B1C8-DBFBABBB5104}" type="sibTrans" cxnId="{690D4FBD-9B1A-4EAA-9C6A-3906E808D38C}">
      <dgm:prSet/>
      <dgm:spPr/>
      <dgm:t>
        <a:bodyPr/>
        <a:lstStyle/>
        <a:p>
          <a:pPr algn="l"/>
          <a:endParaRPr lang="en-US" sz="1500" b="0">
            <a:solidFill>
              <a:schemeClr val="tx1"/>
            </a:solidFill>
            <a:latin typeface="DIN Pro Regular" panose="020B0504020101020102" pitchFamily="34" charset="0"/>
            <a:cs typeface="DIN Pro Regular" panose="020B0504020101020102" pitchFamily="34" charset="0"/>
          </a:endParaRPr>
        </a:p>
      </dgm:t>
    </dgm:pt>
    <dgm:pt modelId="{025F9D9A-35A6-451D-9017-62BFF991A2AD}">
      <dgm:prSet phldrT="[Text]" custT="1"/>
      <dgm:spPr>
        <a:solidFill>
          <a:schemeClr val="bg1"/>
        </a:solidFill>
        <a:ln>
          <a:solidFill>
            <a:srgbClr val="19A096"/>
          </a:solidFill>
        </a:ln>
      </dgm:spPr>
      <dgm:t>
        <a:bodyPr/>
        <a:lstStyle/>
        <a:p>
          <a:pPr algn="l"/>
          <a:r>
            <a:rPr lang="tr-TR" sz="2400" b="1">
              <a:solidFill>
                <a:schemeClr val="tx1"/>
              </a:solidFill>
              <a:latin typeface="DIN Pro Regular" panose="020B0504020101020102" pitchFamily="34" charset="0"/>
              <a:cs typeface="DIN Pro Regular" panose="020B0504020101020102" pitchFamily="34" charset="0"/>
            </a:rPr>
            <a:t>Vaka Analizleri</a:t>
          </a:r>
          <a:endParaRPr lang="en-US" sz="2400" b="1">
            <a:solidFill>
              <a:schemeClr val="tx1"/>
            </a:solidFill>
            <a:latin typeface="DIN Pro Regular" panose="020B0504020101020102" pitchFamily="34" charset="0"/>
            <a:cs typeface="DIN Pro Regular" panose="020B0504020101020102" pitchFamily="34" charset="0"/>
          </a:endParaRPr>
        </a:p>
      </dgm:t>
    </dgm:pt>
    <dgm:pt modelId="{40D586E2-A9A4-467E-BEDF-2989E8A2FFAB}" type="parTrans" cxnId="{976C0740-6442-440F-8221-218AFB414FC5}">
      <dgm:prSet/>
      <dgm:spPr/>
      <dgm:t>
        <a:bodyPr/>
        <a:lstStyle/>
        <a:p>
          <a:pPr algn="l"/>
          <a:endParaRPr lang="en-US" sz="1500" b="0">
            <a:solidFill>
              <a:schemeClr val="tx1"/>
            </a:solidFill>
            <a:latin typeface="DIN Pro Regular" panose="020B0504020101020102" pitchFamily="34" charset="0"/>
            <a:cs typeface="DIN Pro Regular" panose="020B0504020101020102" pitchFamily="34" charset="0"/>
          </a:endParaRPr>
        </a:p>
      </dgm:t>
    </dgm:pt>
    <dgm:pt modelId="{BB0A2CA8-0E23-45A7-9AD2-4E3225122681}" type="sibTrans" cxnId="{976C0740-6442-440F-8221-218AFB414FC5}">
      <dgm:prSet/>
      <dgm:spPr/>
      <dgm:t>
        <a:bodyPr/>
        <a:lstStyle/>
        <a:p>
          <a:pPr algn="l"/>
          <a:endParaRPr lang="en-US" sz="1500" b="0">
            <a:solidFill>
              <a:schemeClr val="tx1"/>
            </a:solidFill>
            <a:latin typeface="DIN Pro Regular" panose="020B0504020101020102" pitchFamily="34" charset="0"/>
            <a:cs typeface="DIN Pro Regular" panose="020B0504020101020102" pitchFamily="34" charset="0"/>
          </a:endParaRPr>
        </a:p>
      </dgm:t>
    </dgm:pt>
    <dgm:pt modelId="{626569DC-97DF-494A-9C9D-773F7DFA590B}">
      <dgm:prSet phldrT="[Text]" custT="1"/>
      <dgm:spPr>
        <a:solidFill>
          <a:schemeClr val="bg1"/>
        </a:solidFill>
        <a:ln>
          <a:solidFill>
            <a:srgbClr val="19A096"/>
          </a:solidFill>
        </a:ln>
      </dgm:spPr>
      <dgm:t>
        <a:bodyPr/>
        <a:lstStyle/>
        <a:p>
          <a:pPr algn="l"/>
          <a:r>
            <a:rPr lang="tr-TR" sz="2400" b="1">
              <a:solidFill>
                <a:schemeClr val="tx1"/>
              </a:solidFill>
              <a:latin typeface="DIN Pro Regular" panose="020B0504020101020102" pitchFamily="34" charset="0"/>
              <a:cs typeface="DIN Pro Regular" panose="020B0504020101020102" pitchFamily="34" charset="0"/>
            </a:rPr>
            <a:t>Broşür, Video vb. materyaller</a:t>
          </a:r>
          <a:endParaRPr lang="en-US" sz="2400" b="1">
            <a:solidFill>
              <a:schemeClr val="tx1"/>
            </a:solidFill>
            <a:latin typeface="DIN Pro Regular" panose="020B0504020101020102" pitchFamily="34" charset="0"/>
            <a:cs typeface="DIN Pro Regular" panose="020B0504020101020102" pitchFamily="34" charset="0"/>
          </a:endParaRPr>
        </a:p>
      </dgm:t>
    </dgm:pt>
    <dgm:pt modelId="{578530C0-AA97-4B53-B29E-57109BE38B76}" type="parTrans" cxnId="{DBF34E96-DB76-41A7-8295-61DF54CA19A8}">
      <dgm:prSet/>
      <dgm:spPr/>
      <dgm:t>
        <a:bodyPr/>
        <a:lstStyle/>
        <a:p>
          <a:pPr algn="l"/>
          <a:endParaRPr lang="en-US" sz="1500" b="0">
            <a:solidFill>
              <a:schemeClr val="tx1"/>
            </a:solidFill>
            <a:latin typeface="DIN Pro Regular" panose="020B0504020101020102" pitchFamily="34" charset="0"/>
            <a:cs typeface="DIN Pro Regular" panose="020B0504020101020102" pitchFamily="34" charset="0"/>
          </a:endParaRPr>
        </a:p>
      </dgm:t>
    </dgm:pt>
    <dgm:pt modelId="{1432233A-71F4-4B58-875A-AAEBADE03999}" type="sibTrans" cxnId="{DBF34E96-DB76-41A7-8295-61DF54CA19A8}">
      <dgm:prSet/>
      <dgm:spPr/>
      <dgm:t>
        <a:bodyPr/>
        <a:lstStyle/>
        <a:p>
          <a:pPr algn="l"/>
          <a:endParaRPr lang="en-US" sz="1500" b="0">
            <a:solidFill>
              <a:schemeClr val="tx1"/>
            </a:solidFill>
            <a:latin typeface="DIN Pro Regular" panose="020B0504020101020102" pitchFamily="34" charset="0"/>
            <a:cs typeface="DIN Pro Regular" panose="020B0504020101020102" pitchFamily="34" charset="0"/>
          </a:endParaRPr>
        </a:p>
      </dgm:t>
    </dgm:pt>
    <dgm:pt modelId="{8BC3798A-E164-4061-B717-5FF1BF97C6DD}">
      <dgm:prSet phldrT="[Text]" custT="1"/>
      <dgm:spPr>
        <a:solidFill>
          <a:schemeClr val="bg1"/>
        </a:solidFill>
        <a:ln>
          <a:solidFill>
            <a:srgbClr val="19A096"/>
          </a:solidFill>
        </a:ln>
      </dgm:spPr>
      <dgm:t>
        <a:bodyPr/>
        <a:lstStyle/>
        <a:p>
          <a:pPr algn="l"/>
          <a:r>
            <a:rPr lang="tr-TR" sz="2400" b="1">
              <a:solidFill>
                <a:schemeClr val="tx1"/>
              </a:solidFill>
              <a:latin typeface="DIN Pro Regular" panose="020B0504020101020102" pitchFamily="34" charset="0"/>
              <a:cs typeface="DIN Pro Regular" panose="020B0504020101020102" pitchFamily="34" charset="0"/>
            </a:rPr>
            <a:t>Özel projelerde medya ve PR</a:t>
          </a:r>
          <a:endParaRPr lang="en-US" sz="2400" b="1">
            <a:solidFill>
              <a:schemeClr val="tx1"/>
            </a:solidFill>
            <a:latin typeface="DIN Pro Regular" panose="020B0504020101020102" pitchFamily="34" charset="0"/>
            <a:cs typeface="DIN Pro Regular" panose="020B0504020101020102" pitchFamily="34" charset="0"/>
          </a:endParaRPr>
        </a:p>
      </dgm:t>
    </dgm:pt>
    <dgm:pt modelId="{5A519BF9-FC0E-4C81-93B9-9922EA098221}" type="parTrans" cxnId="{9D144B3F-A1B2-42A4-B25D-2E28353E24CF}">
      <dgm:prSet/>
      <dgm:spPr/>
      <dgm:t>
        <a:bodyPr/>
        <a:lstStyle/>
        <a:p>
          <a:pPr algn="l"/>
          <a:endParaRPr lang="en-US" sz="1500" b="0">
            <a:solidFill>
              <a:schemeClr val="tx1"/>
            </a:solidFill>
            <a:latin typeface="DIN Pro Regular" panose="020B0504020101020102" pitchFamily="34" charset="0"/>
            <a:cs typeface="DIN Pro Regular" panose="020B0504020101020102" pitchFamily="34" charset="0"/>
          </a:endParaRPr>
        </a:p>
      </dgm:t>
    </dgm:pt>
    <dgm:pt modelId="{7B2E1926-283B-4AAC-AB60-1E91C8F64C02}" type="sibTrans" cxnId="{9D144B3F-A1B2-42A4-B25D-2E28353E24CF}">
      <dgm:prSet/>
      <dgm:spPr/>
      <dgm:t>
        <a:bodyPr/>
        <a:lstStyle/>
        <a:p>
          <a:pPr algn="l"/>
          <a:endParaRPr lang="en-US" sz="1500" b="0">
            <a:solidFill>
              <a:schemeClr val="tx1"/>
            </a:solidFill>
            <a:latin typeface="DIN Pro Regular" panose="020B0504020101020102" pitchFamily="34" charset="0"/>
            <a:cs typeface="DIN Pro Regular" panose="020B0504020101020102" pitchFamily="34" charset="0"/>
          </a:endParaRPr>
        </a:p>
      </dgm:t>
    </dgm:pt>
    <dgm:pt modelId="{CCA6BE4B-9A3A-D141-99D3-DAFFE6DB0215}" type="pres">
      <dgm:prSet presAssocID="{6F4CE611-35E3-4123-9FF8-B124436428DE}" presName="linearFlow" presStyleCnt="0">
        <dgm:presLayoutVars>
          <dgm:dir/>
          <dgm:resizeHandles val="exact"/>
        </dgm:presLayoutVars>
      </dgm:prSet>
      <dgm:spPr/>
    </dgm:pt>
    <dgm:pt modelId="{9BAAD6BC-BE02-7C40-8083-183DB2CF585F}" type="pres">
      <dgm:prSet presAssocID="{B186636A-8CE8-4FDA-9423-4526A1E3F1AD}" presName="composite" presStyleCnt="0"/>
      <dgm:spPr/>
    </dgm:pt>
    <dgm:pt modelId="{8F2C0233-1937-2C44-899A-4BFF99BA0A6F}" type="pres">
      <dgm:prSet presAssocID="{B186636A-8CE8-4FDA-9423-4526A1E3F1AD}" presName="imgShp" presStyleLbl="fgImgPlace1" presStyleIdx="0" presStyleCnt="7"/>
      <dgm:spPr>
        <a:blipFill>
          <a:blip xmlns:r="http://schemas.openxmlformats.org/officeDocument/2006/relationships" r:embed="rId1"/>
          <a:srcRect/>
          <a:stretch>
            <a:fillRect l="-4000" r="-4000"/>
          </a:stretch>
        </a:blipFill>
      </dgm:spPr>
    </dgm:pt>
    <dgm:pt modelId="{38BFFA54-8C81-3148-BE4E-B11CF719EC99}" type="pres">
      <dgm:prSet presAssocID="{B186636A-8CE8-4FDA-9423-4526A1E3F1AD}" presName="txShp" presStyleLbl="node1" presStyleIdx="0" presStyleCnt="7">
        <dgm:presLayoutVars>
          <dgm:bulletEnabled val="1"/>
        </dgm:presLayoutVars>
      </dgm:prSet>
      <dgm:spPr/>
    </dgm:pt>
    <dgm:pt modelId="{CB2B5DA0-FCF7-6D44-97C4-623CB130E2E5}" type="pres">
      <dgm:prSet presAssocID="{76DEFCB8-F5B4-4512-9A4F-CF9C3BADBB80}" presName="spacing" presStyleCnt="0"/>
      <dgm:spPr/>
    </dgm:pt>
    <dgm:pt modelId="{5E0631F8-1377-7541-8F9C-71F131F32A92}" type="pres">
      <dgm:prSet presAssocID="{2F000A90-97A8-4E0A-ACA3-591E13F4585A}" presName="composite" presStyleCnt="0"/>
      <dgm:spPr/>
    </dgm:pt>
    <dgm:pt modelId="{F35B4CA3-6BBF-944D-A69E-89C06CF58C36}" type="pres">
      <dgm:prSet presAssocID="{2F000A90-97A8-4E0A-ACA3-591E13F4585A}" presName="imgShp" presStyleLbl="fgImgPlace1" presStyleIdx="1" presStyleCnt="7"/>
      <dgm:spPr>
        <a:blipFill>
          <a:blip xmlns:r="http://schemas.openxmlformats.org/officeDocument/2006/relationships" r:embed="rId1"/>
          <a:srcRect/>
          <a:stretch>
            <a:fillRect l="-4000" r="-4000"/>
          </a:stretch>
        </a:blipFill>
      </dgm:spPr>
    </dgm:pt>
    <dgm:pt modelId="{198D524D-BC52-4D4E-965F-B46CD698F46D}" type="pres">
      <dgm:prSet presAssocID="{2F000A90-97A8-4E0A-ACA3-591E13F4585A}" presName="txShp" presStyleLbl="node1" presStyleIdx="1" presStyleCnt="7">
        <dgm:presLayoutVars>
          <dgm:bulletEnabled val="1"/>
        </dgm:presLayoutVars>
      </dgm:prSet>
      <dgm:spPr/>
    </dgm:pt>
    <dgm:pt modelId="{14DD5042-0966-6D44-A245-D3F39EE533E7}" type="pres">
      <dgm:prSet presAssocID="{C016D4B7-21B9-4095-B70C-05475FBEFCA1}" presName="spacing" presStyleCnt="0"/>
      <dgm:spPr/>
    </dgm:pt>
    <dgm:pt modelId="{70EA61C7-204E-A243-AD4E-AC9319229688}" type="pres">
      <dgm:prSet presAssocID="{268DE7F7-1711-47AF-8DBC-3055B800D3B3}" presName="composite" presStyleCnt="0"/>
      <dgm:spPr/>
    </dgm:pt>
    <dgm:pt modelId="{1155B3B8-0F4F-C447-87EA-4BACC3A9D4B3}" type="pres">
      <dgm:prSet presAssocID="{268DE7F7-1711-47AF-8DBC-3055B800D3B3}" presName="imgShp" presStyleLbl="fgImgPlace1" presStyleIdx="2" presStyleCnt="7"/>
      <dgm:spPr>
        <a:blipFill>
          <a:blip xmlns:r="http://schemas.openxmlformats.org/officeDocument/2006/relationships" r:embed="rId1"/>
          <a:srcRect/>
          <a:stretch>
            <a:fillRect l="-4000" r="-4000"/>
          </a:stretch>
        </a:blipFill>
      </dgm:spPr>
    </dgm:pt>
    <dgm:pt modelId="{111E898A-1260-CD4E-BE8D-C7AB986C30D9}" type="pres">
      <dgm:prSet presAssocID="{268DE7F7-1711-47AF-8DBC-3055B800D3B3}" presName="txShp" presStyleLbl="node1" presStyleIdx="2" presStyleCnt="7">
        <dgm:presLayoutVars>
          <dgm:bulletEnabled val="1"/>
        </dgm:presLayoutVars>
      </dgm:prSet>
      <dgm:spPr/>
    </dgm:pt>
    <dgm:pt modelId="{1E58D90C-0824-BC43-A997-CD28AFAC0AE1}" type="pres">
      <dgm:prSet presAssocID="{F34A811D-0A3C-4BAD-B1C8-DBFBABBB5104}" presName="spacing" presStyleCnt="0"/>
      <dgm:spPr/>
    </dgm:pt>
    <dgm:pt modelId="{3C07BF72-006E-2145-9583-6F18C879C391}" type="pres">
      <dgm:prSet presAssocID="{025F9D9A-35A6-451D-9017-62BFF991A2AD}" presName="composite" presStyleCnt="0"/>
      <dgm:spPr/>
    </dgm:pt>
    <dgm:pt modelId="{3223340E-788B-4948-A895-E6809D2A8B38}" type="pres">
      <dgm:prSet presAssocID="{025F9D9A-35A6-451D-9017-62BFF991A2AD}" presName="imgShp" presStyleLbl="fgImgPlace1" presStyleIdx="3" presStyleCnt="7"/>
      <dgm:spPr>
        <a:blipFill>
          <a:blip xmlns:r="http://schemas.openxmlformats.org/officeDocument/2006/relationships" r:embed="rId1"/>
          <a:srcRect/>
          <a:stretch>
            <a:fillRect l="-4000" r="-4000"/>
          </a:stretch>
        </a:blipFill>
      </dgm:spPr>
    </dgm:pt>
    <dgm:pt modelId="{43239DF4-9958-6344-B3C4-93CDB554ECF1}" type="pres">
      <dgm:prSet presAssocID="{025F9D9A-35A6-451D-9017-62BFF991A2AD}" presName="txShp" presStyleLbl="node1" presStyleIdx="3" presStyleCnt="7">
        <dgm:presLayoutVars>
          <dgm:bulletEnabled val="1"/>
        </dgm:presLayoutVars>
      </dgm:prSet>
      <dgm:spPr/>
    </dgm:pt>
    <dgm:pt modelId="{FFD7F926-34CA-544C-B1ED-925EAD36D35A}" type="pres">
      <dgm:prSet presAssocID="{BB0A2CA8-0E23-45A7-9AD2-4E3225122681}" presName="spacing" presStyleCnt="0"/>
      <dgm:spPr/>
    </dgm:pt>
    <dgm:pt modelId="{7F4D002A-C15D-864F-84D2-4B56F3D27F40}" type="pres">
      <dgm:prSet presAssocID="{626569DC-97DF-494A-9C9D-773F7DFA590B}" presName="composite" presStyleCnt="0"/>
      <dgm:spPr/>
    </dgm:pt>
    <dgm:pt modelId="{939A41F0-5C7A-6D4E-99F6-2392A70A8EDA}" type="pres">
      <dgm:prSet presAssocID="{626569DC-97DF-494A-9C9D-773F7DFA590B}" presName="imgShp" presStyleLbl="fgImgPlace1" presStyleIdx="4" presStyleCnt="7"/>
      <dgm:spPr>
        <a:blipFill>
          <a:blip xmlns:r="http://schemas.openxmlformats.org/officeDocument/2006/relationships" r:embed="rId1"/>
          <a:srcRect/>
          <a:stretch>
            <a:fillRect l="-4000" r="-4000"/>
          </a:stretch>
        </a:blipFill>
      </dgm:spPr>
    </dgm:pt>
    <dgm:pt modelId="{7DE08848-ECDB-5845-ABF0-18BFDE0EB7F6}" type="pres">
      <dgm:prSet presAssocID="{626569DC-97DF-494A-9C9D-773F7DFA590B}" presName="txShp" presStyleLbl="node1" presStyleIdx="4" presStyleCnt="7">
        <dgm:presLayoutVars>
          <dgm:bulletEnabled val="1"/>
        </dgm:presLayoutVars>
      </dgm:prSet>
      <dgm:spPr/>
    </dgm:pt>
    <dgm:pt modelId="{3C5244CA-865B-2F41-BC18-B07151763902}" type="pres">
      <dgm:prSet presAssocID="{1432233A-71F4-4B58-875A-AAEBADE03999}" presName="spacing" presStyleCnt="0"/>
      <dgm:spPr/>
    </dgm:pt>
    <dgm:pt modelId="{EF8260D4-BDC9-6E48-BA5C-38096E0665B2}" type="pres">
      <dgm:prSet presAssocID="{AD1A5DC7-0F48-42F8-963F-C04635A6BC87}" presName="composite" presStyleCnt="0"/>
      <dgm:spPr/>
    </dgm:pt>
    <dgm:pt modelId="{6A202864-38B4-7A4D-B460-BAB98945C722}" type="pres">
      <dgm:prSet presAssocID="{AD1A5DC7-0F48-42F8-963F-C04635A6BC87}" presName="imgShp" presStyleLbl="fgImgPlace1" presStyleIdx="5" presStyleCnt="7"/>
      <dgm:spPr>
        <a:blipFill>
          <a:blip xmlns:r="http://schemas.openxmlformats.org/officeDocument/2006/relationships" r:embed="rId1"/>
          <a:srcRect/>
          <a:stretch>
            <a:fillRect l="-4000" r="-4000"/>
          </a:stretch>
        </a:blipFill>
      </dgm:spPr>
    </dgm:pt>
    <dgm:pt modelId="{02811297-D7A7-CA47-9A8E-944160E80EA3}" type="pres">
      <dgm:prSet presAssocID="{AD1A5DC7-0F48-42F8-963F-C04635A6BC87}" presName="txShp" presStyleLbl="node1" presStyleIdx="5" presStyleCnt="7">
        <dgm:presLayoutVars>
          <dgm:bulletEnabled val="1"/>
        </dgm:presLayoutVars>
      </dgm:prSet>
      <dgm:spPr/>
    </dgm:pt>
    <dgm:pt modelId="{32639130-93C6-0A45-A3AD-2DCDB019CE1D}" type="pres">
      <dgm:prSet presAssocID="{18BE4691-E775-48A6-B1F9-E992CCBAA646}" presName="spacing" presStyleCnt="0"/>
      <dgm:spPr/>
    </dgm:pt>
    <dgm:pt modelId="{4B731E8C-9532-EF48-BCC6-A8E15F939E4C}" type="pres">
      <dgm:prSet presAssocID="{8BC3798A-E164-4061-B717-5FF1BF97C6DD}" presName="composite" presStyleCnt="0"/>
      <dgm:spPr/>
    </dgm:pt>
    <dgm:pt modelId="{E8D6175C-7E76-B34D-9329-CD07DA02F839}" type="pres">
      <dgm:prSet presAssocID="{8BC3798A-E164-4061-B717-5FF1BF97C6DD}" presName="imgShp" presStyleLbl="fgImgPlace1" presStyleIdx="6" presStyleCnt="7"/>
      <dgm:spPr>
        <a:blipFill>
          <a:blip xmlns:r="http://schemas.openxmlformats.org/officeDocument/2006/relationships" r:embed="rId1"/>
          <a:srcRect/>
          <a:stretch>
            <a:fillRect l="-4000" r="-4000"/>
          </a:stretch>
        </a:blipFill>
      </dgm:spPr>
    </dgm:pt>
    <dgm:pt modelId="{8D04327D-0C07-DA4E-8A90-412A4ED57BFC}" type="pres">
      <dgm:prSet presAssocID="{8BC3798A-E164-4061-B717-5FF1BF97C6DD}" presName="txShp" presStyleLbl="node1" presStyleIdx="6" presStyleCnt="7">
        <dgm:presLayoutVars>
          <dgm:bulletEnabled val="1"/>
        </dgm:presLayoutVars>
      </dgm:prSet>
      <dgm:spPr/>
    </dgm:pt>
  </dgm:ptLst>
  <dgm:cxnLst>
    <dgm:cxn modelId="{D0FAA124-6F6F-0E41-A227-AF655FD738C3}" type="presOf" srcId="{025F9D9A-35A6-451D-9017-62BFF991A2AD}" destId="{43239DF4-9958-6344-B3C4-93CDB554ECF1}" srcOrd="0" destOrd="0" presId="urn:microsoft.com/office/officeart/2005/8/layout/vList3"/>
    <dgm:cxn modelId="{576E0D31-403C-4010-999B-93A1177C90F9}" srcId="{6F4CE611-35E3-4123-9FF8-B124436428DE}" destId="{B186636A-8CE8-4FDA-9423-4526A1E3F1AD}" srcOrd="0" destOrd="0" parTransId="{DA056EF3-2C35-4FFB-BDD6-062B8F881D4B}" sibTransId="{76DEFCB8-F5B4-4512-9A4F-CF9C3BADBB80}"/>
    <dgm:cxn modelId="{9D144B3F-A1B2-42A4-B25D-2E28353E24CF}" srcId="{6F4CE611-35E3-4123-9FF8-B124436428DE}" destId="{8BC3798A-E164-4061-B717-5FF1BF97C6DD}" srcOrd="6" destOrd="0" parTransId="{5A519BF9-FC0E-4C81-93B9-9922EA098221}" sibTransId="{7B2E1926-283B-4AAC-AB60-1E91C8F64C02}"/>
    <dgm:cxn modelId="{976C0740-6442-440F-8221-218AFB414FC5}" srcId="{6F4CE611-35E3-4123-9FF8-B124436428DE}" destId="{025F9D9A-35A6-451D-9017-62BFF991A2AD}" srcOrd="3" destOrd="0" parTransId="{40D586E2-A9A4-467E-BEDF-2989E8A2FFAB}" sibTransId="{BB0A2CA8-0E23-45A7-9AD2-4E3225122681}"/>
    <dgm:cxn modelId="{0C4E0E54-6184-5A45-8862-6CAB5F1669D1}" type="presOf" srcId="{268DE7F7-1711-47AF-8DBC-3055B800D3B3}" destId="{111E898A-1260-CD4E-BE8D-C7AB986C30D9}" srcOrd="0" destOrd="0" presId="urn:microsoft.com/office/officeart/2005/8/layout/vList3"/>
    <dgm:cxn modelId="{867E7B54-CAA6-B94D-85D2-87959053EDBA}" type="presOf" srcId="{626569DC-97DF-494A-9C9D-773F7DFA590B}" destId="{7DE08848-ECDB-5845-ABF0-18BFDE0EB7F6}" srcOrd="0" destOrd="0" presId="urn:microsoft.com/office/officeart/2005/8/layout/vList3"/>
    <dgm:cxn modelId="{D722337B-0396-9E4F-93A9-E40EB297ADF3}" type="presOf" srcId="{2F000A90-97A8-4E0A-ACA3-591E13F4585A}" destId="{198D524D-BC52-4D4E-965F-B46CD698F46D}" srcOrd="0" destOrd="0" presId="urn:microsoft.com/office/officeart/2005/8/layout/vList3"/>
    <dgm:cxn modelId="{DBF34E96-DB76-41A7-8295-61DF54CA19A8}" srcId="{6F4CE611-35E3-4123-9FF8-B124436428DE}" destId="{626569DC-97DF-494A-9C9D-773F7DFA590B}" srcOrd="4" destOrd="0" parTransId="{578530C0-AA97-4B53-B29E-57109BE38B76}" sibTransId="{1432233A-71F4-4B58-875A-AAEBADE03999}"/>
    <dgm:cxn modelId="{E1EFAFA1-BA0C-4801-A219-36ECB66A2EC1}" srcId="{6F4CE611-35E3-4123-9FF8-B124436428DE}" destId="{2F000A90-97A8-4E0A-ACA3-591E13F4585A}" srcOrd="1" destOrd="0" parTransId="{D6C6C6EA-8209-4C5A-A654-1634B5A5001C}" sibTransId="{C016D4B7-21B9-4095-B70C-05475FBEFCA1}"/>
    <dgm:cxn modelId="{B79AFAAD-94C0-D047-81F5-56A0799CDACE}" type="presOf" srcId="{AD1A5DC7-0F48-42F8-963F-C04635A6BC87}" destId="{02811297-D7A7-CA47-9A8E-944160E80EA3}" srcOrd="0" destOrd="0" presId="urn:microsoft.com/office/officeart/2005/8/layout/vList3"/>
    <dgm:cxn modelId="{C76C00B6-D697-3140-8CF6-F12B21F5EEB4}" type="presOf" srcId="{8BC3798A-E164-4061-B717-5FF1BF97C6DD}" destId="{8D04327D-0C07-DA4E-8A90-412A4ED57BFC}" srcOrd="0" destOrd="0" presId="urn:microsoft.com/office/officeart/2005/8/layout/vList3"/>
    <dgm:cxn modelId="{690D4FBD-9B1A-4EAA-9C6A-3906E808D38C}" srcId="{6F4CE611-35E3-4123-9FF8-B124436428DE}" destId="{268DE7F7-1711-47AF-8DBC-3055B800D3B3}" srcOrd="2" destOrd="0" parTransId="{423C00F3-8289-4085-9183-0D44ED844F51}" sibTransId="{F34A811D-0A3C-4BAD-B1C8-DBFBABBB5104}"/>
    <dgm:cxn modelId="{C6C0FBD5-FC0C-AA4E-88FD-00C88479E368}" type="presOf" srcId="{B186636A-8CE8-4FDA-9423-4526A1E3F1AD}" destId="{38BFFA54-8C81-3148-BE4E-B11CF719EC99}" srcOrd="0" destOrd="0" presId="urn:microsoft.com/office/officeart/2005/8/layout/vList3"/>
    <dgm:cxn modelId="{09D945EE-93B5-7D40-A5A6-7E3D558CB2B1}" type="presOf" srcId="{6F4CE611-35E3-4123-9FF8-B124436428DE}" destId="{CCA6BE4B-9A3A-D141-99D3-DAFFE6DB0215}" srcOrd="0" destOrd="0" presId="urn:microsoft.com/office/officeart/2005/8/layout/vList3"/>
    <dgm:cxn modelId="{9FEC7DF1-C399-48A9-8484-9F5012EF19D8}" srcId="{6F4CE611-35E3-4123-9FF8-B124436428DE}" destId="{AD1A5DC7-0F48-42F8-963F-C04635A6BC87}" srcOrd="5" destOrd="0" parTransId="{9414AF4B-FDB1-47DB-AD10-1BD175F107A5}" sibTransId="{18BE4691-E775-48A6-B1F9-E992CCBAA646}"/>
    <dgm:cxn modelId="{4D5C3487-6060-B047-B07A-CA46A21F91EA}" type="presParOf" srcId="{CCA6BE4B-9A3A-D141-99D3-DAFFE6DB0215}" destId="{9BAAD6BC-BE02-7C40-8083-183DB2CF585F}" srcOrd="0" destOrd="0" presId="urn:microsoft.com/office/officeart/2005/8/layout/vList3"/>
    <dgm:cxn modelId="{AE295AED-2814-BE4F-A6D6-DF7180FDA469}" type="presParOf" srcId="{9BAAD6BC-BE02-7C40-8083-183DB2CF585F}" destId="{8F2C0233-1937-2C44-899A-4BFF99BA0A6F}" srcOrd="0" destOrd="0" presId="urn:microsoft.com/office/officeart/2005/8/layout/vList3"/>
    <dgm:cxn modelId="{6D43CC6E-AE91-7041-812A-DDB48F6E81FE}" type="presParOf" srcId="{9BAAD6BC-BE02-7C40-8083-183DB2CF585F}" destId="{38BFFA54-8C81-3148-BE4E-B11CF719EC99}" srcOrd="1" destOrd="0" presId="urn:microsoft.com/office/officeart/2005/8/layout/vList3"/>
    <dgm:cxn modelId="{9D146095-BE3C-F04E-9790-F124372FCC63}" type="presParOf" srcId="{CCA6BE4B-9A3A-D141-99D3-DAFFE6DB0215}" destId="{CB2B5DA0-FCF7-6D44-97C4-623CB130E2E5}" srcOrd="1" destOrd="0" presId="urn:microsoft.com/office/officeart/2005/8/layout/vList3"/>
    <dgm:cxn modelId="{B349E24E-B863-D040-86D6-0DF81D71B2D6}" type="presParOf" srcId="{CCA6BE4B-9A3A-D141-99D3-DAFFE6DB0215}" destId="{5E0631F8-1377-7541-8F9C-71F131F32A92}" srcOrd="2" destOrd="0" presId="urn:microsoft.com/office/officeart/2005/8/layout/vList3"/>
    <dgm:cxn modelId="{2851C2D5-D33A-3C4A-973C-CA3D1C80AE9A}" type="presParOf" srcId="{5E0631F8-1377-7541-8F9C-71F131F32A92}" destId="{F35B4CA3-6BBF-944D-A69E-89C06CF58C36}" srcOrd="0" destOrd="0" presId="urn:microsoft.com/office/officeart/2005/8/layout/vList3"/>
    <dgm:cxn modelId="{287E21DD-CE6D-C848-BAF6-FBF30378B8BE}" type="presParOf" srcId="{5E0631F8-1377-7541-8F9C-71F131F32A92}" destId="{198D524D-BC52-4D4E-965F-B46CD698F46D}" srcOrd="1" destOrd="0" presId="urn:microsoft.com/office/officeart/2005/8/layout/vList3"/>
    <dgm:cxn modelId="{02790F35-8A9F-7740-885A-03D1AB29112C}" type="presParOf" srcId="{CCA6BE4B-9A3A-D141-99D3-DAFFE6DB0215}" destId="{14DD5042-0966-6D44-A245-D3F39EE533E7}" srcOrd="3" destOrd="0" presId="urn:microsoft.com/office/officeart/2005/8/layout/vList3"/>
    <dgm:cxn modelId="{C45CDD85-8B2E-E24C-AD71-4246E0C7E0F0}" type="presParOf" srcId="{CCA6BE4B-9A3A-D141-99D3-DAFFE6DB0215}" destId="{70EA61C7-204E-A243-AD4E-AC9319229688}" srcOrd="4" destOrd="0" presId="urn:microsoft.com/office/officeart/2005/8/layout/vList3"/>
    <dgm:cxn modelId="{53FD64E3-7957-BB43-AF0C-F838968296CB}" type="presParOf" srcId="{70EA61C7-204E-A243-AD4E-AC9319229688}" destId="{1155B3B8-0F4F-C447-87EA-4BACC3A9D4B3}" srcOrd="0" destOrd="0" presId="urn:microsoft.com/office/officeart/2005/8/layout/vList3"/>
    <dgm:cxn modelId="{DF3CE5E4-C815-6746-8442-10AD4050C3BF}" type="presParOf" srcId="{70EA61C7-204E-A243-AD4E-AC9319229688}" destId="{111E898A-1260-CD4E-BE8D-C7AB986C30D9}" srcOrd="1" destOrd="0" presId="urn:microsoft.com/office/officeart/2005/8/layout/vList3"/>
    <dgm:cxn modelId="{7C3F2311-3FC3-A24A-B708-81EC1DAE5D64}" type="presParOf" srcId="{CCA6BE4B-9A3A-D141-99D3-DAFFE6DB0215}" destId="{1E58D90C-0824-BC43-A997-CD28AFAC0AE1}" srcOrd="5" destOrd="0" presId="urn:microsoft.com/office/officeart/2005/8/layout/vList3"/>
    <dgm:cxn modelId="{A05B38B6-8082-454E-980C-68AD5CEC155D}" type="presParOf" srcId="{CCA6BE4B-9A3A-D141-99D3-DAFFE6DB0215}" destId="{3C07BF72-006E-2145-9583-6F18C879C391}" srcOrd="6" destOrd="0" presId="urn:microsoft.com/office/officeart/2005/8/layout/vList3"/>
    <dgm:cxn modelId="{C642B666-872B-B547-B686-9ACE52103021}" type="presParOf" srcId="{3C07BF72-006E-2145-9583-6F18C879C391}" destId="{3223340E-788B-4948-A895-E6809D2A8B38}" srcOrd="0" destOrd="0" presId="urn:microsoft.com/office/officeart/2005/8/layout/vList3"/>
    <dgm:cxn modelId="{6D193F8F-7D48-3244-80E8-ABF461B05D7F}" type="presParOf" srcId="{3C07BF72-006E-2145-9583-6F18C879C391}" destId="{43239DF4-9958-6344-B3C4-93CDB554ECF1}" srcOrd="1" destOrd="0" presId="urn:microsoft.com/office/officeart/2005/8/layout/vList3"/>
    <dgm:cxn modelId="{12206B90-7408-374B-B2FB-7A829984F1A3}" type="presParOf" srcId="{CCA6BE4B-9A3A-D141-99D3-DAFFE6DB0215}" destId="{FFD7F926-34CA-544C-B1ED-925EAD36D35A}" srcOrd="7" destOrd="0" presId="urn:microsoft.com/office/officeart/2005/8/layout/vList3"/>
    <dgm:cxn modelId="{E886DC93-69C2-414E-AE4E-067EFB459E54}" type="presParOf" srcId="{CCA6BE4B-9A3A-D141-99D3-DAFFE6DB0215}" destId="{7F4D002A-C15D-864F-84D2-4B56F3D27F40}" srcOrd="8" destOrd="0" presId="urn:microsoft.com/office/officeart/2005/8/layout/vList3"/>
    <dgm:cxn modelId="{6F3B18E8-22A8-4E4F-9A3A-D99D34D2A481}" type="presParOf" srcId="{7F4D002A-C15D-864F-84D2-4B56F3D27F40}" destId="{939A41F0-5C7A-6D4E-99F6-2392A70A8EDA}" srcOrd="0" destOrd="0" presId="urn:microsoft.com/office/officeart/2005/8/layout/vList3"/>
    <dgm:cxn modelId="{26B5BE75-1DA7-224E-B4B8-45F231F4B097}" type="presParOf" srcId="{7F4D002A-C15D-864F-84D2-4B56F3D27F40}" destId="{7DE08848-ECDB-5845-ABF0-18BFDE0EB7F6}" srcOrd="1" destOrd="0" presId="urn:microsoft.com/office/officeart/2005/8/layout/vList3"/>
    <dgm:cxn modelId="{19022442-3FD1-B548-BB21-0F48E4DBD0F9}" type="presParOf" srcId="{CCA6BE4B-9A3A-D141-99D3-DAFFE6DB0215}" destId="{3C5244CA-865B-2F41-BC18-B07151763902}" srcOrd="9" destOrd="0" presId="urn:microsoft.com/office/officeart/2005/8/layout/vList3"/>
    <dgm:cxn modelId="{609CC901-A33B-6F4B-A238-87307F85F1F2}" type="presParOf" srcId="{CCA6BE4B-9A3A-D141-99D3-DAFFE6DB0215}" destId="{EF8260D4-BDC9-6E48-BA5C-38096E0665B2}" srcOrd="10" destOrd="0" presId="urn:microsoft.com/office/officeart/2005/8/layout/vList3"/>
    <dgm:cxn modelId="{AD9782A0-A1F6-A04F-B7BF-27E19BCAB4CB}" type="presParOf" srcId="{EF8260D4-BDC9-6E48-BA5C-38096E0665B2}" destId="{6A202864-38B4-7A4D-B460-BAB98945C722}" srcOrd="0" destOrd="0" presId="urn:microsoft.com/office/officeart/2005/8/layout/vList3"/>
    <dgm:cxn modelId="{6A729569-E137-C34D-B603-FDF7720ECDA8}" type="presParOf" srcId="{EF8260D4-BDC9-6E48-BA5C-38096E0665B2}" destId="{02811297-D7A7-CA47-9A8E-944160E80EA3}" srcOrd="1" destOrd="0" presId="urn:microsoft.com/office/officeart/2005/8/layout/vList3"/>
    <dgm:cxn modelId="{8983D494-24C5-1941-BC1F-FE0D198C69B4}" type="presParOf" srcId="{CCA6BE4B-9A3A-D141-99D3-DAFFE6DB0215}" destId="{32639130-93C6-0A45-A3AD-2DCDB019CE1D}" srcOrd="11" destOrd="0" presId="urn:microsoft.com/office/officeart/2005/8/layout/vList3"/>
    <dgm:cxn modelId="{46419760-F0C2-8E47-9D22-46F4D00F1495}" type="presParOf" srcId="{CCA6BE4B-9A3A-D141-99D3-DAFFE6DB0215}" destId="{4B731E8C-9532-EF48-BCC6-A8E15F939E4C}" srcOrd="12" destOrd="0" presId="urn:microsoft.com/office/officeart/2005/8/layout/vList3"/>
    <dgm:cxn modelId="{95B2E4DF-4285-3B48-A339-44DFC2C178BE}" type="presParOf" srcId="{4B731E8C-9532-EF48-BCC6-A8E15F939E4C}" destId="{E8D6175C-7E76-B34D-9329-CD07DA02F839}" srcOrd="0" destOrd="0" presId="urn:microsoft.com/office/officeart/2005/8/layout/vList3"/>
    <dgm:cxn modelId="{7D6017C6-B1E5-434A-B97F-D60E3A7BA888}" type="presParOf" srcId="{4B731E8C-9532-EF48-BCC6-A8E15F939E4C}" destId="{8D04327D-0C07-DA4E-8A90-412A4ED57BFC}" srcOrd="1" destOrd="0" presId="urn:microsoft.com/office/officeart/2005/8/layout/vList3"/>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E3FD7B-7525-4CE2-810A-EAD89973F415}">
      <dsp:nvSpPr>
        <dsp:cNvPr id="0" name=""/>
        <dsp:cNvSpPr/>
      </dsp:nvSpPr>
      <dsp:spPr>
        <a:xfrm>
          <a:off x="1324641" y="949929"/>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ED746F-D03B-4C31-A62F-69C4AC125B7D}">
      <dsp:nvSpPr>
        <dsp:cNvPr id="0" name=""/>
        <dsp:cNvSpPr/>
      </dsp:nvSpPr>
      <dsp:spPr>
        <a:xfrm>
          <a:off x="829641" y="2125774"/>
          <a:ext cx="1800000"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tr-TR" sz="2000" kern="1200">
              <a:latin typeface="DIN Pro Regular" panose="020B0504020101020102" pitchFamily="34" charset="0"/>
              <a:cs typeface="DIN Pro Regular" panose="020B0504020101020102" pitchFamily="34" charset="0"/>
            </a:rPr>
            <a:t>Güneş Enerjisi</a:t>
          </a:r>
          <a:endParaRPr lang="en-US" sz="2000" kern="1200">
            <a:latin typeface="DIN Pro Regular" panose="020B0504020101020102" pitchFamily="34" charset="0"/>
            <a:cs typeface="DIN Pro Regular" panose="020B0504020101020102" pitchFamily="34" charset="0"/>
          </a:endParaRPr>
        </a:p>
      </dsp:txBody>
      <dsp:txXfrm>
        <a:off x="829641" y="2125774"/>
        <a:ext cx="1800000" cy="1260000"/>
      </dsp:txXfrm>
    </dsp:sp>
    <dsp:sp modelId="{C99A3427-93C4-4088-9BC4-B839CEC96E30}">
      <dsp:nvSpPr>
        <dsp:cNvPr id="0" name=""/>
        <dsp:cNvSpPr/>
      </dsp:nvSpPr>
      <dsp:spPr>
        <a:xfrm>
          <a:off x="3439641" y="949929"/>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AEF6CA-50AB-48A2-A581-BAC2C1D9B859}">
      <dsp:nvSpPr>
        <dsp:cNvPr id="0" name=""/>
        <dsp:cNvSpPr/>
      </dsp:nvSpPr>
      <dsp:spPr>
        <a:xfrm>
          <a:off x="2944641" y="2125774"/>
          <a:ext cx="1800000"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tr-TR" sz="2000" b="0" kern="1200">
              <a:latin typeface="DIN Pro Regular" panose="020B0504020101020102" pitchFamily="34" charset="0"/>
              <a:cs typeface="DIN Pro Regular" panose="020B0504020101020102" pitchFamily="34" charset="0"/>
            </a:rPr>
            <a:t>Rüzgar Enerjisi</a:t>
          </a:r>
          <a:endParaRPr lang="en-US" sz="2000" kern="1200">
            <a:latin typeface="DIN Pro Regular" panose="020B0504020101020102" pitchFamily="34" charset="0"/>
            <a:cs typeface="DIN Pro Regular" panose="020B0504020101020102" pitchFamily="34" charset="0"/>
          </a:endParaRPr>
        </a:p>
      </dsp:txBody>
      <dsp:txXfrm>
        <a:off x="2944641" y="2125774"/>
        <a:ext cx="1800000" cy="1260000"/>
      </dsp:txXfrm>
    </dsp:sp>
    <dsp:sp modelId="{47D12139-3152-49C2-B90A-DE7FAE020D13}">
      <dsp:nvSpPr>
        <dsp:cNvPr id="0" name=""/>
        <dsp:cNvSpPr/>
      </dsp:nvSpPr>
      <dsp:spPr>
        <a:xfrm>
          <a:off x="5554641" y="949929"/>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9A76DD-3652-4F91-9CA9-44491D395972}">
      <dsp:nvSpPr>
        <dsp:cNvPr id="0" name=""/>
        <dsp:cNvSpPr/>
      </dsp:nvSpPr>
      <dsp:spPr>
        <a:xfrm>
          <a:off x="5059641" y="2125774"/>
          <a:ext cx="1800000"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tr-TR" sz="2000" kern="1200">
              <a:latin typeface="DIN Pro Regular" panose="020B0504020101020102" pitchFamily="34" charset="0"/>
              <a:cs typeface="DIN Pro Regular" panose="020B0504020101020102" pitchFamily="34" charset="0"/>
            </a:rPr>
            <a:t>Atıktan enerji (</a:t>
          </a:r>
          <a:r>
            <a:rPr lang="tr-TR" sz="2000" kern="1200" err="1">
              <a:latin typeface="DIN Pro Regular" panose="020B0504020101020102" pitchFamily="34" charset="0"/>
              <a:cs typeface="DIN Pro Regular" panose="020B0504020101020102" pitchFamily="34" charset="0"/>
            </a:rPr>
            <a:t>biyokütle</a:t>
          </a:r>
          <a:r>
            <a:rPr lang="tr-TR" sz="2000" kern="1200">
              <a:latin typeface="DIN Pro Regular" panose="020B0504020101020102" pitchFamily="34" charset="0"/>
              <a:cs typeface="DIN Pro Regular" panose="020B0504020101020102" pitchFamily="34" charset="0"/>
            </a:rPr>
            <a:t>, biyogaz, çöp gazı vb.)</a:t>
          </a:r>
          <a:endParaRPr lang="en-US" sz="2000" kern="1200">
            <a:latin typeface="DIN Pro Regular" panose="020B0504020101020102" pitchFamily="34" charset="0"/>
            <a:cs typeface="DIN Pro Regular" panose="020B0504020101020102" pitchFamily="34" charset="0"/>
          </a:endParaRPr>
        </a:p>
      </dsp:txBody>
      <dsp:txXfrm>
        <a:off x="5059641" y="2125774"/>
        <a:ext cx="1800000" cy="1260000"/>
      </dsp:txXfrm>
    </dsp:sp>
    <dsp:sp modelId="{BAE770D7-9901-4072-8006-AE35F9DE3701}">
      <dsp:nvSpPr>
        <dsp:cNvPr id="0" name=""/>
        <dsp:cNvSpPr/>
      </dsp:nvSpPr>
      <dsp:spPr>
        <a:xfrm>
          <a:off x="7669642" y="949929"/>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EEE3FF-6E8C-482F-875F-0A1D3830C7AF}">
      <dsp:nvSpPr>
        <dsp:cNvPr id="0" name=""/>
        <dsp:cNvSpPr/>
      </dsp:nvSpPr>
      <dsp:spPr>
        <a:xfrm>
          <a:off x="7174642" y="2125774"/>
          <a:ext cx="1800000"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tr-TR" sz="2000" kern="1200">
              <a:latin typeface="DIN Pro Regular" panose="020B0504020101020102" pitchFamily="34" charset="0"/>
              <a:cs typeface="DIN Pro Regular" panose="020B0504020101020102" pitchFamily="34" charset="0"/>
            </a:rPr>
            <a:t>Jeotermal</a:t>
          </a:r>
          <a:endParaRPr lang="en-US" sz="2000" kern="1200">
            <a:latin typeface="DIN Pro Regular" panose="020B0504020101020102" pitchFamily="34" charset="0"/>
            <a:cs typeface="DIN Pro Regular" panose="020B0504020101020102" pitchFamily="34" charset="0"/>
          </a:endParaRPr>
        </a:p>
      </dsp:txBody>
      <dsp:txXfrm>
        <a:off x="7174642" y="2125774"/>
        <a:ext cx="1800000" cy="1260000"/>
      </dsp:txXfrm>
    </dsp:sp>
    <dsp:sp modelId="{963F5B3C-63C6-4B4B-A15F-29774D611022}">
      <dsp:nvSpPr>
        <dsp:cNvPr id="0" name=""/>
        <dsp:cNvSpPr/>
      </dsp:nvSpPr>
      <dsp:spPr>
        <a:xfrm>
          <a:off x="9784642" y="949929"/>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1F379C-0BE5-4A36-97B0-8000CA51CD74}">
      <dsp:nvSpPr>
        <dsp:cNvPr id="0" name=""/>
        <dsp:cNvSpPr/>
      </dsp:nvSpPr>
      <dsp:spPr>
        <a:xfrm>
          <a:off x="9289642" y="2125774"/>
          <a:ext cx="1800000"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tr-TR" sz="2000" kern="1200">
              <a:latin typeface="DIN Pro Regular" panose="020B0504020101020102" pitchFamily="34" charset="0"/>
              <a:cs typeface="DIN Pro Regular" panose="020B0504020101020102" pitchFamily="34" charset="0"/>
            </a:rPr>
            <a:t>Hidroelektrik Enerjisi</a:t>
          </a:r>
          <a:endParaRPr lang="en-US" sz="2000" kern="1200">
            <a:latin typeface="DIN Pro Regular" panose="020B0504020101020102" pitchFamily="34" charset="0"/>
            <a:cs typeface="DIN Pro Regular" panose="020B0504020101020102" pitchFamily="34" charset="0"/>
          </a:endParaRPr>
        </a:p>
      </dsp:txBody>
      <dsp:txXfrm>
        <a:off x="9289642" y="2125774"/>
        <a:ext cx="1800000" cy="126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BE1A1B-7C1A-4BF0-98FC-AAC23D03996C}">
      <dsp:nvSpPr>
        <dsp:cNvPr id="0" name=""/>
        <dsp:cNvSpPr/>
      </dsp:nvSpPr>
      <dsp:spPr>
        <a:xfrm>
          <a:off x="6001" y="0"/>
          <a:ext cx="2106114" cy="43513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tr-TR" sz="3500" kern="1200">
              <a:latin typeface="DIN Pro Regular" panose="020B0504020101020102" pitchFamily="34" charset="0"/>
              <a:cs typeface="DIN Pro Regular" panose="020B0504020101020102" pitchFamily="34" charset="0"/>
            </a:rPr>
            <a:t>Konut Sektörü</a:t>
          </a:r>
          <a:endParaRPr lang="en-US" sz="3500" kern="1200">
            <a:latin typeface="DIN Pro Regular" panose="020B0504020101020102" pitchFamily="34" charset="0"/>
            <a:cs typeface="DIN Pro Regular" panose="020B0504020101020102" pitchFamily="34" charset="0"/>
          </a:endParaRPr>
        </a:p>
      </dsp:txBody>
      <dsp:txXfrm>
        <a:off x="6001" y="0"/>
        <a:ext cx="2106114" cy="1305401"/>
      </dsp:txXfrm>
    </dsp:sp>
    <dsp:sp modelId="{5A68407F-7AEC-4EE9-9F10-90E8342D8AF2}">
      <dsp:nvSpPr>
        <dsp:cNvPr id="0" name=""/>
        <dsp:cNvSpPr/>
      </dsp:nvSpPr>
      <dsp:spPr>
        <a:xfrm>
          <a:off x="216613" y="1306676"/>
          <a:ext cx="1684891" cy="13119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tr-TR" sz="1600" kern="1200">
              <a:latin typeface="DIN Pro Regular" panose="020B0504020101020102" pitchFamily="34" charset="0"/>
              <a:cs typeface="DIN Pro Regular" panose="020B0504020101020102" pitchFamily="34" charset="0"/>
            </a:rPr>
            <a:t>Bireyler</a:t>
          </a:r>
          <a:endParaRPr lang="en-US" sz="1600" kern="1200">
            <a:latin typeface="DIN Pro Regular" panose="020B0504020101020102" pitchFamily="34" charset="0"/>
            <a:cs typeface="DIN Pro Regular" panose="020B0504020101020102" pitchFamily="34" charset="0"/>
          </a:endParaRPr>
        </a:p>
      </dsp:txBody>
      <dsp:txXfrm>
        <a:off x="255040" y="1345103"/>
        <a:ext cx="1608037" cy="1235133"/>
      </dsp:txXfrm>
    </dsp:sp>
    <dsp:sp modelId="{998DC6D2-2EA7-4344-B420-E5AB0DA31BE7}">
      <dsp:nvSpPr>
        <dsp:cNvPr id="0" name=""/>
        <dsp:cNvSpPr/>
      </dsp:nvSpPr>
      <dsp:spPr>
        <a:xfrm>
          <a:off x="216613" y="2820508"/>
          <a:ext cx="1684891" cy="13119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tr-TR" sz="1600" kern="1200">
              <a:latin typeface="DIN Pro Regular" panose="020B0504020101020102" pitchFamily="34" charset="0"/>
              <a:cs typeface="DIN Pro Regular" panose="020B0504020101020102" pitchFamily="34" charset="0"/>
            </a:rPr>
            <a:t>Konut Dernekleri</a:t>
          </a:r>
          <a:endParaRPr lang="en-US" sz="1600" kern="1200">
            <a:latin typeface="DIN Pro Regular" panose="020B0504020101020102" pitchFamily="34" charset="0"/>
            <a:cs typeface="DIN Pro Regular" panose="020B0504020101020102" pitchFamily="34" charset="0"/>
          </a:endParaRPr>
        </a:p>
      </dsp:txBody>
      <dsp:txXfrm>
        <a:off x="255040" y="2858935"/>
        <a:ext cx="1608037" cy="1235133"/>
      </dsp:txXfrm>
    </dsp:sp>
    <dsp:sp modelId="{F1497BB4-F57A-4DEA-AB12-8ECEE91DFAB5}">
      <dsp:nvSpPr>
        <dsp:cNvPr id="0" name=""/>
        <dsp:cNvSpPr/>
      </dsp:nvSpPr>
      <dsp:spPr>
        <a:xfrm>
          <a:off x="2270075" y="0"/>
          <a:ext cx="2106114" cy="43513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tr-TR" sz="3500" kern="1200">
              <a:latin typeface="DIN Pro Regular" panose="020B0504020101020102" pitchFamily="34" charset="0"/>
              <a:cs typeface="DIN Pro Regular" panose="020B0504020101020102" pitchFamily="34" charset="0"/>
            </a:rPr>
            <a:t>İşletmeler</a:t>
          </a:r>
          <a:endParaRPr lang="en-US" sz="3500" kern="1200">
            <a:latin typeface="DIN Pro Regular" panose="020B0504020101020102" pitchFamily="34" charset="0"/>
            <a:cs typeface="DIN Pro Regular" panose="020B0504020101020102" pitchFamily="34" charset="0"/>
          </a:endParaRPr>
        </a:p>
      </dsp:txBody>
      <dsp:txXfrm>
        <a:off x="2270075" y="0"/>
        <a:ext cx="2106114" cy="1305401"/>
      </dsp:txXfrm>
    </dsp:sp>
    <dsp:sp modelId="{F5C44D9A-127D-4725-B5D7-E8D3C1F15130}">
      <dsp:nvSpPr>
        <dsp:cNvPr id="0" name=""/>
        <dsp:cNvSpPr/>
      </dsp:nvSpPr>
      <dsp:spPr>
        <a:xfrm>
          <a:off x="2480686" y="1305507"/>
          <a:ext cx="1684891" cy="6338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tr-TR" sz="1600" kern="1200">
              <a:latin typeface="DIN Pro Regular" panose="020B0504020101020102" pitchFamily="34" charset="0"/>
              <a:cs typeface="DIN Pro Regular" panose="020B0504020101020102" pitchFamily="34" charset="0"/>
            </a:rPr>
            <a:t>Yenilenebilir Enerji Yatırımcıları</a:t>
          </a:r>
          <a:endParaRPr lang="en-US" sz="1600" kern="1200">
            <a:latin typeface="DIN Pro Regular" panose="020B0504020101020102" pitchFamily="34" charset="0"/>
            <a:cs typeface="DIN Pro Regular" panose="020B0504020101020102" pitchFamily="34" charset="0"/>
          </a:endParaRPr>
        </a:p>
      </dsp:txBody>
      <dsp:txXfrm>
        <a:off x="2499252" y="1324073"/>
        <a:ext cx="1647759" cy="596765"/>
      </dsp:txXfrm>
    </dsp:sp>
    <dsp:sp modelId="{9512A8BC-8BE8-422E-B318-54212EE9D2A2}">
      <dsp:nvSpPr>
        <dsp:cNvPr id="0" name=""/>
        <dsp:cNvSpPr/>
      </dsp:nvSpPr>
      <dsp:spPr>
        <a:xfrm>
          <a:off x="2480686" y="2036927"/>
          <a:ext cx="1684891" cy="6338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tr-TR" sz="1600" kern="1200">
              <a:latin typeface="DIN Pro Regular" panose="020B0504020101020102" pitchFamily="34" charset="0"/>
              <a:cs typeface="DIN Pro Regular" panose="020B0504020101020102" pitchFamily="34" charset="0"/>
            </a:rPr>
            <a:t>Endüstriyel Faydalanıcılar</a:t>
          </a:r>
          <a:endParaRPr lang="en-US" sz="1600" kern="1200">
            <a:latin typeface="DIN Pro Regular" panose="020B0504020101020102" pitchFamily="34" charset="0"/>
            <a:cs typeface="DIN Pro Regular" panose="020B0504020101020102" pitchFamily="34" charset="0"/>
          </a:endParaRPr>
        </a:p>
      </dsp:txBody>
      <dsp:txXfrm>
        <a:off x="2499252" y="2055493"/>
        <a:ext cx="1647759" cy="596765"/>
      </dsp:txXfrm>
    </dsp:sp>
    <dsp:sp modelId="{E8A999A3-FFAB-44DF-8625-9A18456B8A34}">
      <dsp:nvSpPr>
        <dsp:cNvPr id="0" name=""/>
        <dsp:cNvSpPr/>
      </dsp:nvSpPr>
      <dsp:spPr>
        <a:xfrm>
          <a:off x="2480686" y="2768347"/>
          <a:ext cx="1684891" cy="6338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tr-TR" sz="1600" kern="1200">
              <a:latin typeface="DIN Pro Regular" panose="020B0504020101020102" pitchFamily="34" charset="0"/>
              <a:cs typeface="DIN Pro Regular" panose="020B0504020101020102" pitchFamily="34" charset="0"/>
            </a:rPr>
            <a:t>Ticari Binalar</a:t>
          </a:r>
          <a:endParaRPr lang="en-US" sz="1600" kern="1200">
            <a:latin typeface="DIN Pro Regular" panose="020B0504020101020102" pitchFamily="34" charset="0"/>
            <a:cs typeface="DIN Pro Regular" panose="020B0504020101020102" pitchFamily="34" charset="0"/>
          </a:endParaRPr>
        </a:p>
      </dsp:txBody>
      <dsp:txXfrm>
        <a:off x="2499252" y="2786913"/>
        <a:ext cx="1647759" cy="596765"/>
      </dsp:txXfrm>
    </dsp:sp>
    <dsp:sp modelId="{C30EAE5F-C20A-4A2F-96EE-427D57359D63}">
      <dsp:nvSpPr>
        <dsp:cNvPr id="0" name=""/>
        <dsp:cNvSpPr/>
      </dsp:nvSpPr>
      <dsp:spPr>
        <a:xfrm>
          <a:off x="2480686" y="3499767"/>
          <a:ext cx="1684891" cy="6338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tr-TR" sz="1600" kern="1200">
              <a:latin typeface="DIN Pro Regular" panose="020B0504020101020102" pitchFamily="34" charset="0"/>
              <a:cs typeface="DIN Pro Regular" panose="020B0504020101020102" pitchFamily="34" charset="0"/>
            </a:rPr>
            <a:t>Tarımsal Faydalanıcılar</a:t>
          </a:r>
          <a:endParaRPr lang="en-US" sz="1600" kern="1200">
            <a:latin typeface="DIN Pro Regular" panose="020B0504020101020102" pitchFamily="34" charset="0"/>
            <a:cs typeface="DIN Pro Regular" panose="020B0504020101020102" pitchFamily="34" charset="0"/>
          </a:endParaRPr>
        </a:p>
      </dsp:txBody>
      <dsp:txXfrm>
        <a:off x="2499252" y="3518333"/>
        <a:ext cx="1647759" cy="596765"/>
      </dsp:txXfrm>
    </dsp:sp>
    <dsp:sp modelId="{B230C680-7705-4FC9-A32A-E212C6D1F7DF}">
      <dsp:nvSpPr>
        <dsp:cNvPr id="0" name=""/>
        <dsp:cNvSpPr/>
      </dsp:nvSpPr>
      <dsp:spPr>
        <a:xfrm>
          <a:off x="4534148" y="0"/>
          <a:ext cx="2106114" cy="43513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tr-TR" sz="3500" kern="1200">
              <a:latin typeface="DIN Pro Regular" panose="020B0504020101020102" pitchFamily="34" charset="0"/>
              <a:cs typeface="DIN Pro Regular" panose="020B0504020101020102" pitchFamily="34" charset="0"/>
            </a:rPr>
            <a:t>Hizmet </a:t>
          </a:r>
          <a:r>
            <a:rPr lang="tr-TR" sz="3500" kern="1200" err="1">
              <a:latin typeface="DIN Pro Regular" panose="020B0504020101020102" pitchFamily="34" charset="0"/>
              <a:cs typeface="DIN Pro Regular" panose="020B0504020101020102" pitchFamily="34" charset="0"/>
            </a:rPr>
            <a:t>Sağl</a:t>
          </a:r>
          <a:r>
            <a:rPr lang="tr-TR" sz="3500" kern="1200">
              <a:latin typeface="DIN Pro Regular" panose="020B0504020101020102" pitchFamily="34" charset="0"/>
              <a:cs typeface="DIN Pro Regular" panose="020B0504020101020102" pitchFamily="34" charset="0"/>
            </a:rPr>
            <a:t>.</a:t>
          </a:r>
          <a:endParaRPr lang="en-US" sz="3500" kern="1200">
            <a:latin typeface="DIN Pro Regular" panose="020B0504020101020102" pitchFamily="34" charset="0"/>
            <a:cs typeface="DIN Pro Regular" panose="020B0504020101020102" pitchFamily="34" charset="0"/>
          </a:endParaRPr>
        </a:p>
      </dsp:txBody>
      <dsp:txXfrm>
        <a:off x="4534148" y="0"/>
        <a:ext cx="2106114" cy="1305401"/>
      </dsp:txXfrm>
    </dsp:sp>
    <dsp:sp modelId="{81B4F6EE-CE35-4332-BCC6-C80EAD50A25A}">
      <dsp:nvSpPr>
        <dsp:cNvPr id="0" name=""/>
        <dsp:cNvSpPr/>
      </dsp:nvSpPr>
      <dsp:spPr>
        <a:xfrm>
          <a:off x="4744760" y="1305773"/>
          <a:ext cx="1684891" cy="8548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tr-TR" sz="1600" kern="1200" err="1">
              <a:latin typeface="DIN Pro Regular" panose="020B0504020101020102" pitchFamily="34" charset="0"/>
              <a:cs typeface="DIN Pro Regular" panose="020B0504020101020102" pitchFamily="34" charset="0"/>
            </a:rPr>
            <a:t>ESCO’lar</a:t>
          </a:r>
          <a:endParaRPr lang="en-US" sz="1600" kern="1200">
            <a:latin typeface="DIN Pro Regular" panose="020B0504020101020102" pitchFamily="34" charset="0"/>
            <a:cs typeface="DIN Pro Regular" panose="020B0504020101020102" pitchFamily="34" charset="0"/>
          </a:endParaRPr>
        </a:p>
      </dsp:txBody>
      <dsp:txXfrm>
        <a:off x="4769798" y="1330811"/>
        <a:ext cx="1634815" cy="804787"/>
      </dsp:txXfrm>
    </dsp:sp>
    <dsp:sp modelId="{9278C544-84E6-444C-B732-0B66A2622FE5}">
      <dsp:nvSpPr>
        <dsp:cNvPr id="0" name=""/>
        <dsp:cNvSpPr/>
      </dsp:nvSpPr>
      <dsp:spPr>
        <a:xfrm>
          <a:off x="4744760" y="2292154"/>
          <a:ext cx="1684891" cy="8548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tr-TR" sz="1600" kern="1200">
              <a:latin typeface="DIN Pro Regular" panose="020B0504020101020102" pitchFamily="34" charset="0"/>
              <a:cs typeface="DIN Pro Regular" panose="020B0504020101020102" pitchFamily="34" charset="0"/>
            </a:rPr>
            <a:t>Apartman Yönetim Şirketleri</a:t>
          </a:r>
          <a:endParaRPr lang="en-US" sz="1600" kern="1200">
            <a:latin typeface="DIN Pro Regular" panose="020B0504020101020102" pitchFamily="34" charset="0"/>
            <a:cs typeface="DIN Pro Regular" panose="020B0504020101020102" pitchFamily="34" charset="0"/>
          </a:endParaRPr>
        </a:p>
      </dsp:txBody>
      <dsp:txXfrm>
        <a:off x="4769798" y="2317192"/>
        <a:ext cx="1634815" cy="804787"/>
      </dsp:txXfrm>
    </dsp:sp>
    <dsp:sp modelId="{30482760-870E-4EBE-B657-8787178CD7D8}">
      <dsp:nvSpPr>
        <dsp:cNvPr id="0" name=""/>
        <dsp:cNvSpPr/>
      </dsp:nvSpPr>
      <dsp:spPr>
        <a:xfrm>
          <a:off x="4744760" y="3278535"/>
          <a:ext cx="1684891" cy="8548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tr-TR" sz="1600" kern="1200">
              <a:latin typeface="DIN Pro Regular" panose="020B0504020101020102" pitchFamily="34" charset="0"/>
              <a:cs typeface="DIN Pro Regular" panose="020B0504020101020102" pitchFamily="34" charset="0"/>
            </a:rPr>
            <a:t>Belediyelere Hizmet Sağlayanlar</a:t>
          </a:r>
          <a:endParaRPr lang="en-US" sz="1600" kern="1200">
            <a:latin typeface="DIN Pro Regular" panose="020B0504020101020102" pitchFamily="34" charset="0"/>
            <a:cs typeface="DIN Pro Regular" panose="020B0504020101020102" pitchFamily="34" charset="0"/>
          </a:endParaRPr>
        </a:p>
      </dsp:txBody>
      <dsp:txXfrm>
        <a:off x="4769798" y="3303573"/>
        <a:ext cx="1634815" cy="804787"/>
      </dsp:txXfrm>
    </dsp:sp>
    <dsp:sp modelId="{2B02A684-C5CA-428E-9DA5-9CE2E244195C}">
      <dsp:nvSpPr>
        <dsp:cNvPr id="0" name=""/>
        <dsp:cNvSpPr/>
      </dsp:nvSpPr>
      <dsp:spPr>
        <a:xfrm>
          <a:off x="6798221" y="0"/>
          <a:ext cx="2106114" cy="43513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tr-TR" sz="3500" kern="1200">
              <a:latin typeface="DIN Pro Regular" panose="020B0504020101020102" pitchFamily="34" charset="0"/>
              <a:cs typeface="DIN Pro Regular" panose="020B0504020101020102" pitchFamily="34" charset="0"/>
            </a:rPr>
            <a:t>Satıcılar&amp; Üreticiler</a:t>
          </a:r>
          <a:endParaRPr lang="en-US" sz="3500" kern="1200">
            <a:latin typeface="DIN Pro Regular" panose="020B0504020101020102" pitchFamily="34" charset="0"/>
            <a:cs typeface="DIN Pro Regular" panose="020B0504020101020102" pitchFamily="34" charset="0"/>
          </a:endParaRPr>
        </a:p>
      </dsp:txBody>
      <dsp:txXfrm>
        <a:off x="6798221" y="0"/>
        <a:ext cx="2106114" cy="1305401"/>
      </dsp:txXfrm>
    </dsp:sp>
    <dsp:sp modelId="{FDEB94EF-4BCA-497D-948F-5EC7C34FFCB7}">
      <dsp:nvSpPr>
        <dsp:cNvPr id="0" name=""/>
        <dsp:cNvSpPr/>
      </dsp:nvSpPr>
      <dsp:spPr>
        <a:xfrm>
          <a:off x="7008833" y="1306676"/>
          <a:ext cx="1684891" cy="13119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tr-TR" sz="1600" kern="1200">
              <a:latin typeface="DIN Pro Regular" panose="020B0504020101020102" pitchFamily="34" charset="0"/>
              <a:cs typeface="DIN Pro Regular" panose="020B0504020101020102" pitchFamily="34" charset="0"/>
            </a:rPr>
            <a:t>Satıcılar – İşletme Sermayesi</a:t>
          </a:r>
          <a:endParaRPr lang="en-US" sz="1600" kern="1200">
            <a:latin typeface="DIN Pro Regular" panose="020B0504020101020102" pitchFamily="34" charset="0"/>
            <a:cs typeface="DIN Pro Regular" panose="020B0504020101020102" pitchFamily="34" charset="0"/>
          </a:endParaRPr>
        </a:p>
      </dsp:txBody>
      <dsp:txXfrm>
        <a:off x="7047260" y="1345103"/>
        <a:ext cx="1608037" cy="1235133"/>
      </dsp:txXfrm>
    </dsp:sp>
    <dsp:sp modelId="{0ADA6F77-4D89-490C-BA9F-A6E4D65ABE4A}">
      <dsp:nvSpPr>
        <dsp:cNvPr id="0" name=""/>
        <dsp:cNvSpPr/>
      </dsp:nvSpPr>
      <dsp:spPr>
        <a:xfrm>
          <a:off x="7008833" y="2820508"/>
          <a:ext cx="1684891" cy="13119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tr-TR" sz="1600" kern="1200">
              <a:latin typeface="DIN Pro Regular" panose="020B0504020101020102" pitchFamily="34" charset="0"/>
              <a:cs typeface="DIN Pro Regular" panose="020B0504020101020102" pitchFamily="34" charset="0"/>
            </a:rPr>
            <a:t>Üretici – İşletme Sermayesi</a:t>
          </a:r>
          <a:endParaRPr lang="en-US" sz="1600" kern="1200">
            <a:latin typeface="DIN Pro Regular" panose="020B0504020101020102" pitchFamily="34" charset="0"/>
            <a:cs typeface="DIN Pro Regular" panose="020B0504020101020102" pitchFamily="34" charset="0"/>
          </a:endParaRPr>
        </a:p>
      </dsp:txBody>
      <dsp:txXfrm>
        <a:off x="7047260" y="2858935"/>
        <a:ext cx="1608037" cy="1235133"/>
      </dsp:txXfrm>
    </dsp:sp>
    <dsp:sp modelId="{7DC7C624-635D-4D3D-8E93-271E682073D9}">
      <dsp:nvSpPr>
        <dsp:cNvPr id="0" name=""/>
        <dsp:cNvSpPr/>
      </dsp:nvSpPr>
      <dsp:spPr>
        <a:xfrm>
          <a:off x="9062295" y="0"/>
          <a:ext cx="2106114" cy="43513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tr-TR" sz="3500" kern="1200">
              <a:latin typeface="DIN Pro Regular" panose="020B0504020101020102" pitchFamily="34" charset="0"/>
              <a:cs typeface="DIN Pro Regular" panose="020B0504020101020102" pitchFamily="34" charset="0"/>
            </a:rPr>
            <a:t>Kamu Sektörü</a:t>
          </a:r>
          <a:endParaRPr lang="en-US" sz="3500" kern="1200">
            <a:latin typeface="DIN Pro Regular" panose="020B0504020101020102" pitchFamily="34" charset="0"/>
            <a:cs typeface="DIN Pro Regular" panose="020B0504020101020102" pitchFamily="34" charset="0"/>
          </a:endParaRPr>
        </a:p>
      </dsp:txBody>
      <dsp:txXfrm>
        <a:off x="9062295" y="0"/>
        <a:ext cx="2106114" cy="1305401"/>
      </dsp:txXfrm>
    </dsp:sp>
    <dsp:sp modelId="{4D75C0EF-B4FD-41D1-8456-D48C5B2E0CDA}">
      <dsp:nvSpPr>
        <dsp:cNvPr id="0" name=""/>
        <dsp:cNvSpPr/>
      </dsp:nvSpPr>
      <dsp:spPr>
        <a:xfrm>
          <a:off x="9272906" y="1306676"/>
          <a:ext cx="1684891" cy="13119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tr-TR" sz="1600" kern="1200">
              <a:latin typeface="DIN Pro Regular" panose="020B0504020101020102" pitchFamily="34" charset="0"/>
              <a:cs typeface="DIN Pro Regular" panose="020B0504020101020102" pitchFamily="34" charset="0"/>
            </a:rPr>
            <a:t>Belediyeler</a:t>
          </a:r>
          <a:endParaRPr lang="en-US" sz="1600" kern="1200">
            <a:latin typeface="DIN Pro Regular" panose="020B0504020101020102" pitchFamily="34" charset="0"/>
            <a:cs typeface="DIN Pro Regular" panose="020B0504020101020102" pitchFamily="34" charset="0"/>
          </a:endParaRPr>
        </a:p>
      </dsp:txBody>
      <dsp:txXfrm>
        <a:off x="9311333" y="1345103"/>
        <a:ext cx="1608037" cy="1235133"/>
      </dsp:txXfrm>
    </dsp:sp>
    <dsp:sp modelId="{3C88B4FA-D3D3-43D6-A82A-09236D6FE0CC}">
      <dsp:nvSpPr>
        <dsp:cNvPr id="0" name=""/>
        <dsp:cNvSpPr/>
      </dsp:nvSpPr>
      <dsp:spPr>
        <a:xfrm>
          <a:off x="9272906" y="2820508"/>
          <a:ext cx="1684891" cy="13119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tr-TR" sz="1600" kern="1200">
              <a:latin typeface="DIN Pro Regular" panose="020B0504020101020102" pitchFamily="34" charset="0"/>
              <a:cs typeface="DIN Pro Regular" panose="020B0504020101020102" pitchFamily="34" charset="0"/>
            </a:rPr>
            <a:t>Kamu Kurumları vs.</a:t>
          </a:r>
          <a:endParaRPr lang="en-US" sz="1600" kern="1200">
            <a:latin typeface="DIN Pro Regular" panose="020B0504020101020102" pitchFamily="34" charset="0"/>
            <a:cs typeface="DIN Pro Regular" panose="020B0504020101020102" pitchFamily="34" charset="0"/>
          </a:endParaRPr>
        </a:p>
      </dsp:txBody>
      <dsp:txXfrm>
        <a:off x="9311333" y="2858935"/>
        <a:ext cx="1608037" cy="12351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95B550-E173-46DF-8241-4E39C19A154D}">
      <dsp:nvSpPr>
        <dsp:cNvPr id="0" name=""/>
        <dsp:cNvSpPr/>
      </dsp:nvSpPr>
      <dsp:spPr>
        <a:xfrm>
          <a:off x="0" y="0"/>
          <a:ext cx="8046720" cy="4259685"/>
        </a:xfrm>
        <a:prstGeom prst="roundRect">
          <a:avLst>
            <a:gd name="adj" fmla="val 10000"/>
          </a:avLst>
        </a:prstGeom>
        <a:solidFill>
          <a:srgbClr val="19A096"/>
        </a:solidFill>
        <a:ln>
          <a:noFill/>
        </a:ln>
        <a:effectLst/>
      </dsp:spPr>
      <dsp:style>
        <a:lnRef idx="0">
          <a:scrgbClr r="0" g="0" b="0"/>
        </a:lnRef>
        <a:fillRef idx="1">
          <a:scrgbClr r="0" g="0" b="0"/>
        </a:fillRef>
        <a:effectRef idx="0">
          <a:scrgbClr r="0" g="0" b="0"/>
        </a:effectRef>
        <a:fontRef idx="minor"/>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en-US" sz="5800" kern="1200" noProof="0" err="1">
              <a:solidFill>
                <a:schemeClr val="bg1"/>
              </a:solidFill>
              <a:latin typeface="DIN Pro Regular" panose="020B0504020101020102" pitchFamily="34" charset="0"/>
              <a:cs typeface="DIN Pro Regular" panose="020B0504020101020102" pitchFamily="34" charset="0"/>
            </a:rPr>
            <a:t>Genel</a:t>
          </a:r>
          <a:r>
            <a:rPr lang="en-US" sz="5800" kern="1200" noProof="0">
              <a:solidFill>
                <a:schemeClr val="bg1"/>
              </a:solidFill>
              <a:latin typeface="DIN Pro Regular" panose="020B0504020101020102" pitchFamily="34" charset="0"/>
              <a:cs typeface="DIN Pro Regular" panose="020B0504020101020102" pitchFamily="34" charset="0"/>
            </a:rPr>
            <a:t> </a:t>
          </a:r>
          <a:r>
            <a:rPr lang="en-US" sz="5800" kern="1200" noProof="0" err="1">
              <a:solidFill>
                <a:schemeClr val="bg1"/>
              </a:solidFill>
              <a:latin typeface="DIN Pro Regular" panose="020B0504020101020102" pitchFamily="34" charset="0"/>
              <a:cs typeface="DIN Pro Regular" panose="020B0504020101020102" pitchFamily="34" charset="0"/>
            </a:rPr>
            <a:t>Uygunluk</a:t>
          </a:r>
          <a:r>
            <a:rPr lang="en-US" sz="5800" kern="1200" noProof="0">
              <a:solidFill>
                <a:schemeClr val="bg1"/>
              </a:solidFill>
              <a:latin typeface="DIN Pro Regular" panose="020B0504020101020102" pitchFamily="34" charset="0"/>
              <a:cs typeface="DIN Pro Regular" panose="020B0504020101020102" pitchFamily="34" charset="0"/>
            </a:rPr>
            <a:t> </a:t>
          </a:r>
          <a:r>
            <a:rPr lang="en-US" sz="5800" kern="1200" noProof="0" err="1">
              <a:solidFill>
                <a:schemeClr val="bg1"/>
              </a:solidFill>
              <a:latin typeface="DIN Pro Regular" panose="020B0504020101020102" pitchFamily="34" charset="0"/>
              <a:cs typeface="DIN Pro Regular" panose="020B0504020101020102" pitchFamily="34" charset="0"/>
            </a:rPr>
            <a:t>Kriterleri</a:t>
          </a:r>
          <a:endParaRPr lang="en-US" sz="5800" kern="1200" noProof="0">
            <a:solidFill>
              <a:schemeClr val="bg1"/>
            </a:solidFill>
            <a:latin typeface="DIN Pro Regular" panose="020B0504020101020102" pitchFamily="34" charset="0"/>
            <a:cs typeface="DIN Pro Regular" panose="020B0504020101020102" pitchFamily="34" charset="0"/>
          </a:endParaRPr>
        </a:p>
      </dsp:txBody>
      <dsp:txXfrm>
        <a:off x="0" y="0"/>
        <a:ext cx="8046720" cy="1277905"/>
      </dsp:txXfrm>
    </dsp:sp>
    <dsp:sp modelId="{C0F6E19B-0D8A-45EA-AEBD-F91F4E3C1053}">
      <dsp:nvSpPr>
        <dsp:cNvPr id="0" name=""/>
        <dsp:cNvSpPr/>
      </dsp:nvSpPr>
      <dsp:spPr>
        <a:xfrm>
          <a:off x="804671" y="1278009"/>
          <a:ext cx="6437376" cy="62054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49530" rIns="66040" bIns="49530" numCol="1" spcCol="1270" anchor="ctr" anchorCtr="0">
          <a:noAutofit/>
        </a:bodyPr>
        <a:lstStyle/>
        <a:p>
          <a:pPr marL="0" lvl="0" indent="0" algn="ctr" defTabSz="1155700">
            <a:lnSpc>
              <a:spcPct val="90000"/>
            </a:lnSpc>
            <a:spcBef>
              <a:spcPct val="0"/>
            </a:spcBef>
            <a:spcAft>
              <a:spcPct val="35000"/>
            </a:spcAft>
            <a:buNone/>
          </a:pPr>
          <a:r>
            <a:rPr lang="en-US" sz="2600" kern="1200" noProof="0">
              <a:latin typeface="DIN Pro Regular" panose="020B0504020101020102" pitchFamily="34" charset="0"/>
              <a:cs typeface="DIN Pro Regular" panose="020B0504020101020102" pitchFamily="34" charset="0"/>
            </a:rPr>
            <a:t> </a:t>
          </a:r>
          <a:r>
            <a:rPr lang="en-US" sz="2600" kern="1200" noProof="0" err="1">
              <a:latin typeface="DIN Pro Regular" panose="020B0504020101020102" pitchFamily="34" charset="0"/>
              <a:cs typeface="DIN Pro Regular" panose="020B0504020101020102" pitchFamily="34" charset="0"/>
            </a:rPr>
            <a:t>Maks</a:t>
          </a:r>
          <a:r>
            <a:rPr lang="en-US" sz="2600" kern="1200" noProof="0">
              <a:latin typeface="DIN Pro Regular" panose="020B0504020101020102" pitchFamily="34" charset="0"/>
              <a:cs typeface="DIN Pro Regular" panose="020B0504020101020102" pitchFamily="34" charset="0"/>
            </a:rPr>
            <a:t>. </a:t>
          </a:r>
          <a:r>
            <a:rPr lang="en-US" sz="2600" kern="1200" noProof="0" err="1">
              <a:latin typeface="DIN Pro Regular" panose="020B0504020101020102" pitchFamily="34" charset="0"/>
              <a:cs typeface="DIN Pro Regular" panose="020B0504020101020102" pitchFamily="34" charset="0"/>
            </a:rPr>
            <a:t>Proje</a:t>
          </a:r>
          <a:r>
            <a:rPr lang="en-US" sz="2600" kern="1200" noProof="0">
              <a:latin typeface="DIN Pro Regular" panose="020B0504020101020102" pitchFamily="34" charset="0"/>
              <a:cs typeface="DIN Pro Regular" panose="020B0504020101020102" pitchFamily="34" charset="0"/>
            </a:rPr>
            <a:t> </a:t>
          </a:r>
          <a:r>
            <a:rPr lang="en-US" sz="2600" kern="1200" noProof="0" err="1">
              <a:latin typeface="DIN Pro Regular" panose="020B0504020101020102" pitchFamily="34" charset="0"/>
              <a:cs typeface="DIN Pro Regular" panose="020B0504020101020102" pitchFamily="34" charset="0"/>
            </a:rPr>
            <a:t>büyüklüğü</a:t>
          </a:r>
          <a:r>
            <a:rPr lang="en-US" sz="2600" kern="1200" noProof="0">
              <a:latin typeface="DIN Pro Regular" panose="020B0504020101020102" pitchFamily="34" charset="0"/>
              <a:cs typeface="DIN Pro Regular" panose="020B0504020101020102" pitchFamily="34" charset="0"/>
            </a:rPr>
            <a:t> </a:t>
          </a:r>
          <a:r>
            <a:rPr lang="tr-TR" sz="2600" kern="1200" noProof="0">
              <a:latin typeface="DIN Pro Regular" panose="020B0504020101020102" pitchFamily="34" charset="0"/>
              <a:cs typeface="DIN Pro Regular" panose="020B0504020101020102" pitchFamily="34" charset="0"/>
            </a:rPr>
            <a:t>5 milyon €</a:t>
          </a:r>
          <a:endParaRPr lang="en-US" sz="2600" kern="1200" noProof="0">
            <a:latin typeface="DIN Pro Regular" panose="020B0504020101020102" pitchFamily="34" charset="0"/>
            <a:cs typeface="DIN Pro Regular" panose="020B0504020101020102" pitchFamily="34" charset="0"/>
          </a:endParaRPr>
        </a:p>
      </dsp:txBody>
      <dsp:txXfrm>
        <a:off x="822846" y="1296184"/>
        <a:ext cx="6401026" cy="584195"/>
      </dsp:txXfrm>
    </dsp:sp>
    <dsp:sp modelId="{DFA9EDDF-EFB1-400F-B01A-85BEEC9BE79C}">
      <dsp:nvSpPr>
        <dsp:cNvPr id="0" name=""/>
        <dsp:cNvSpPr/>
      </dsp:nvSpPr>
      <dsp:spPr>
        <a:xfrm>
          <a:off x="804671" y="1994023"/>
          <a:ext cx="6437376" cy="62054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49530" rIns="66040" bIns="49530" numCol="1" spcCol="1270" anchor="ctr" anchorCtr="0">
          <a:noAutofit/>
        </a:bodyPr>
        <a:lstStyle/>
        <a:p>
          <a:pPr marL="0" lvl="0" indent="0" algn="ctr" defTabSz="1155700">
            <a:lnSpc>
              <a:spcPct val="90000"/>
            </a:lnSpc>
            <a:spcBef>
              <a:spcPct val="0"/>
            </a:spcBef>
            <a:spcAft>
              <a:spcPct val="35000"/>
            </a:spcAft>
            <a:buNone/>
          </a:pPr>
          <a:r>
            <a:rPr lang="tr-TR" sz="2600" kern="1200" noProof="0">
              <a:latin typeface="DIN Pro Regular" panose="020B0504020101020102" pitchFamily="34" charset="0"/>
              <a:cs typeface="DIN Pro Regular" panose="020B0504020101020102" pitchFamily="34" charset="0"/>
            </a:rPr>
            <a:t>Yatırımcı başına </a:t>
          </a:r>
          <a:r>
            <a:rPr lang="tr-TR" sz="2600" kern="1200" noProof="0" err="1">
              <a:latin typeface="DIN Pro Regular" panose="020B0504020101020102" pitchFamily="34" charset="0"/>
              <a:cs typeface="DIN Pro Regular" panose="020B0504020101020102" pitchFamily="34" charset="0"/>
            </a:rPr>
            <a:t>maks</a:t>
          </a:r>
          <a:r>
            <a:rPr lang="tr-TR" sz="2600" kern="1200" noProof="0">
              <a:latin typeface="DIN Pro Regular" panose="020B0504020101020102" pitchFamily="34" charset="0"/>
              <a:cs typeface="DIN Pro Regular" panose="020B0504020101020102" pitchFamily="34" charset="0"/>
            </a:rPr>
            <a:t>. finansman 15 milyon €</a:t>
          </a:r>
          <a:endParaRPr lang="en-US" sz="2600" kern="1200" noProof="0">
            <a:latin typeface="DIN Pro Regular" panose="020B0504020101020102" pitchFamily="34" charset="0"/>
            <a:cs typeface="DIN Pro Regular" panose="020B0504020101020102" pitchFamily="34" charset="0"/>
          </a:endParaRPr>
        </a:p>
      </dsp:txBody>
      <dsp:txXfrm>
        <a:off x="822846" y="2012198"/>
        <a:ext cx="6401026" cy="584195"/>
      </dsp:txXfrm>
    </dsp:sp>
    <dsp:sp modelId="{0FE1BD4F-5266-4729-9394-142B27D81981}">
      <dsp:nvSpPr>
        <dsp:cNvPr id="0" name=""/>
        <dsp:cNvSpPr/>
      </dsp:nvSpPr>
      <dsp:spPr>
        <a:xfrm>
          <a:off x="804671" y="2710037"/>
          <a:ext cx="6437376" cy="62054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49530" rIns="66040" bIns="49530" numCol="1" spcCol="1270" anchor="ctr" anchorCtr="0">
          <a:noAutofit/>
        </a:bodyPr>
        <a:lstStyle/>
        <a:p>
          <a:pPr marL="0" lvl="0" indent="0" algn="ctr" defTabSz="1155700">
            <a:lnSpc>
              <a:spcPct val="90000"/>
            </a:lnSpc>
            <a:spcBef>
              <a:spcPct val="0"/>
            </a:spcBef>
            <a:spcAft>
              <a:spcPct val="35000"/>
            </a:spcAft>
            <a:buNone/>
          </a:pPr>
          <a:r>
            <a:rPr lang="tr-TR" sz="2600" kern="1200" noProof="0">
              <a:latin typeface="DIN Pro Regular" panose="020B0504020101020102" pitchFamily="34" charset="0"/>
              <a:cs typeface="DIN Pro Regular" panose="020B0504020101020102" pitchFamily="34" charset="0"/>
            </a:rPr>
            <a:t>1 milyon €  – Üretici finansmanı</a:t>
          </a:r>
          <a:endParaRPr lang="en-US" sz="2600" kern="1200" noProof="0">
            <a:latin typeface="DIN Pro Regular" panose="020B0504020101020102" pitchFamily="34" charset="0"/>
            <a:cs typeface="DIN Pro Regular" panose="020B0504020101020102" pitchFamily="34" charset="0"/>
          </a:endParaRPr>
        </a:p>
      </dsp:txBody>
      <dsp:txXfrm>
        <a:off x="822846" y="2728212"/>
        <a:ext cx="6401026" cy="584195"/>
      </dsp:txXfrm>
    </dsp:sp>
    <dsp:sp modelId="{B455C025-6630-404A-8FC5-C88349ED2DD4}">
      <dsp:nvSpPr>
        <dsp:cNvPr id="0" name=""/>
        <dsp:cNvSpPr/>
      </dsp:nvSpPr>
      <dsp:spPr>
        <a:xfrm>
          <a:off x="804671" y="3426051"/>
          <a:ext cx="6437376" cy="62054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49530" rIns="66040" bIns="49530" numCol="1" spcCol="1270" anchor="ctr" anchorCtr="0">
          <a:noAutofit/>
        </a:bodyPr>
        <a:lstStyle/>
        <a:p>
          <a:pPr marL="0" lvl="0" indent="0" algn="ctr" defTabSz="1155700">
            <a:lnSpc>
              <a:spcPct val="90000"/>
            </a:lnSpc>
            <a:spcBef>
              <a:spcPct val="0"/>
            </a:spcBef>
            <a:spcAft>
              <a:spcPct val="35000"/>
            </a:spcAft>
            <a:buNone/>
          </a:pPr>
          <a:r>
            <a:rPr lang="tr-TR" sz="2600" kern="1200"/>
            <a:t>Yatırım maliyetinin %100’üne kadar finansman</a:t>
          </a:r>
        </a:p>
      </dsp:txBody>
      <dsp:txXfrm>
        <a:off x="822846" y="3444226"/>
        <a:ext cx="6401026" cy="5841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C8945-95C6-5348-A8A9-D7C446C15093}">
      <dsp:nvSpPr>
        <dsp:cNvPr id="0" name=""/>
        <dsp:cNvSpPr/>
      </dsp:nvSpPr>
      <dsp:spPr>
        <a:xfrm>
          <a:off x="622416" y="490718"/>
          <a:ext cx="4008735" cy="4008735"/>
        </a:xfrm>
        <a:prstGeom prst="pie">
          <a:avLst>
            <a:gd name="adj1" fmla="val 16200000"/>
            <a:gd name="adj2" fmla="val 19285716"/>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tr-TR" sz="1200" b="1" kern="1200">
              <a:latin typeface="DIN Pro Regular" panose="020B0504020101020102" pitchFamily="34" charset="0"/>
              <a:cs typeface="DIN Pro Regular" panose="020B0504020101020102" pitchFamily="34" charset="0"/>
            </a:rPr>
            <a:t>Banka ve Leasing Kuruluşları</a:t>
          </a:r>
          <a:endParaRPr lang="en-US" sz="1200" b="1" kern="1200">
            <a:latin typeface="DIN Pro Regular" panose="020B0504020101020102" pitchFamily="34" charset="0"/>
            <a:cs typeface="DIN Pro Regular" panose="020B0504020101020102" pitchFamily="34" charset="0"/>
          </a:endParaRPr>
        </a:p>
      </dsp:txBody>
      <dsp:txXfrm>
        <a:off x="2666394" y="872503"/>
        <a:ext cx="1097629" cy="691984"/>
      </dsp:txXfrm>
    </dsp:sp>
    <dsp:sp modelId="{ACC38F7F-404D-9B49-9E85-35A67C05007B}">
      <dsp:nvSpPr>
        <dsp:cNvPr id="0" name=""/>
        <dsp:cNvSpPr/>
      </dsp:nvSpPr>
      <dsp:spPr>
        <a:xfrm>
          <a:off x="623044" y="489161"/>
          <a:ext cx="4008735" cy="4008735"/>
        </a:xfrm>
        <a:prstGeom prst="pie">
          <a:avLst>
            <a:gd name="adj1" fmla="val 19285716"/>
            <a:gd name="adj2" fmla="val 771428"/>
          </a:avLst>
        </a:prstGeom>
        <a:solidFill>
          <a:schemeClr val="accent1">
            <a:shade val="80000"/>
            <a:hueOff val="-27024"/>
            <a:satOff val="-8128"/>
            <a:lumOff val="591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tr-TR" sz="1200" b="1" kern="1200">
              <a:latin typeface="DIN Pro Regular" panose="020B0504020101020102" pitchFamily="34" charset="0"/>
              <a:cs typeface="DIN Pro Regular" panose="020B0504020101020102" pitchFamily="34" charset="0"/>
            </a:rPr>
            <a:t>Endüstriyel,      tarım ve ticari işletmeler</a:t>
          </a:r>
          <a:endParaRPr lang="en-US" sz="1200" b="1" kern="1200">
            <a:latin typeface="DIN Pro Regular" panose="020B0504020101020102" pitchFamily="34" charset="0"/>
            <a:cs typeface="DIN Pro Regular" panose="020B0504020101020102" pitchFamily="34" charset="0"/>
          </a:endParaRPr>
        </a:p>
      </dsp:txBody>
      <dsp:txXfrm>
        <a:off x="3367119" y="1920852"/>
        <a:ext cx="1164442" cy="739707"/>
      </dsp:txXfrm>
    </dsp:sp>
    <dsp:sp modelId="{4ADCE32A-4B72-5146-AD14-46A048EFE2B7}">
      <dsp:nvSpPr>
        <dsp:cNvPr id="0" name=""/>
        <dsp:cNvSpPr/>
      </dsp:nvSpPr>
      <dsp:spPr>
        <a:xfrm>
          <a:off x="623044" y="489161"/>
          <a:ext cx="4008735" cy="4008735"/>
        </a:xfrm>
        <a:prstGeom prst="pie">
          <a:avLst>
            <a:gd name="adj1" fmla="val 771428"/>
            <a:gd name="adj2" fmla="val 3857143"/>
          </a:avLst>
        </a:prstGeom>
        <a:solidFill>
          <a:schemeClr val="accent1">
            <a:shade val="80000"/>
            <a:hueOff val="-54048"/>
            <a:satOff val="-16257"/>
            <a:lumOff val="1183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tr-TR" sz="1200" b="1" kern="1200">
              <a:latin typeface="DIN Pro Regular" panose="020B0504020101020102" pitchFamily="34" charset="0"/>
              <a:cs typeface="DIN Pro Regular" panose="020B0504020101020102" pitchFamily="34" charset="0"/>
            </a:rPr>
            <a:t>Bayiler,      Satıcılar,  Üreticiler</a:t>
          </a:r>
          <a:endParaRPr lang="en-US" sz="1200" b="1" kern="1200">
            <a:latin typeface="DIN Pro Regular" panose="020B0504020101020102" pitchFamily="34" charset="0"/>
            <a:cs typeface="DIN Pro Regular" panose="020B0504020101020102" pitchFamily="34" charset="0"/>
          </a:endParaRPr>
        </a:p>
      </dsp:txBody>
      <dsp:txXfrm>
        <a:off x="3200088" y="2875313"/>
        <a:ext cx="1049906" cy="763568"/>
      </dsp:txXfrm>
    </dsp:sp>
    <dsp:sp modelId="{63D9E047-1B2A-C541-A47B-61DBD58ADCE4}">
      <dsp:nvSpPr>
        <dsp:cNvPr id="0" name=""/>
        <dsp:cNvSpPr/>
      </dsp:nvSpPr>
      <dsp:spPr>
        <a:xfrm>
          <a:off x="623044" y="489161"/>
          <a:ext cx="4008735" cy="4008735"/>
        </a:xfrm>
        <a:prstGeom prst="pie">
          <a:avLst>
            <a:gd name="adj1" fmla="val 3857226"/>
            <a:gd name="adj2" fmla="val 6942858"/>
          </a:avLst>
        </a:prstGeom>
        <a:solidFill>
          <a:schemeClr val="accent1">
            <a:shade val="80000"/>
            <a:hueOff val="-81072"/>
            <a:satOff val="-24385"/>
            <a:lumOff val="1774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tr-TR" sz="1200" b="1" kern="1200">
              <a:latin typeface="DIN Pro Regular" panose="020B0504020101020102" pitchFamily="34" charset="0"/>
              <a:cs typeface="DIN Pro Regular" panose="020B0504020101020102" pitchFamily="34" charset="0"/>
            </a:rPr>
            <a:t>ESCO ve ESCO müşterileri</a:t>
          </a:r>
          <a:endParaRPr lang="en-US" sz="1200" b="1" kern="1200">
            <a:latin typeface="DIN Pro Regular" panose="020B0504020101020102" pitchFamily="34" charset="0"/>
            <a:cs typeface="DIN Pro Regular" panose="020B0504020101020102" pitchFamily="34" charset="0"/>
          </a:endParaRPr>
        </a:p>
      </dsp:txBody>
      <dsp:txXfrm>
        <a:off x="2090528" y="3638881"/>
        <a:ext cx="1073768" cy="763568"/>
      </dsp:txXfrm>
    </dsp:sp>
    <dsp:sp modelId="{9C999B33-93CE-6941-AF53-495061B5C7D4}">
      <dsp:nvSpPr>
        <dsp:cNvPr id="0" name=""/>
        <dsp:cNvSpPr/>
      </dsp:nvSpPr>
      <dsp:spPr>
        <a:xfrm>
          <a:off x="623044" y="489161"/>
          <a:ext cx="4008735" cy="4008735"/>
        </a:xfrm>
        <a:prstGeom prst="pie">
          <a:avLst>
            <a:gd name="adj1" fmla="val 6942858"/>
            <a:gd name="adj2" fmla="val 10028574"/>
          </a:avLst>
        </a:prstGeom>
        <a:solidFill>
          <a:schemeClr val="accent1">
            <a:shade val="80000"/>
            <a:hueOff val="-108096"/>
            <a:satOff val="-32514"/>
            <a:lumOff val="2366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tr-TR" sz="1200" b="1" kern="1200">
              <a:latin typeface="DIN Pro Regular" panose="020B0504020101020102" pitchFamily="34" charset="0"/>
              <a:cs typeface="DIN Pro Regular" panose="020B0504020101020102" pitchFamily="34" charset="0"/>
            </a:rPr>
            <a:t>Kamu Kesimi ve Belediyeler</a:t>
          </a:r>
          <a:endParaRPr lang="en-US" sz="1200" b="1" kern="1200">
            <a:latin typeface="DIN Pro Regular" panose="020B0504020101020102" pitchFamily="34" charset="0"/>
            <a:cs typeface="DIN Pro Regular" panose="020B0504020101020102" pitchFamily="34" charset="0"/>
          </a:endParaRPr>
        </a:p>
      </dsp:txBody>
      <dsp:txXfrm>
        <a:off x="1004829" y="2875313"/>
        <a:ext cx="1049906" cy="763568"/>
      </dsp:txXfrm>
    </dsp:sp>
    <dsp:sp modelId="{7EEA61BD-FE84-3642-9BD7-21D3F0BD224D}">
      <dsp:nvSpPr>
        <dsp:cNvPr id="0" name=""/>
        <dsp:cNvSpPr/>
      </dsp:nvSpPr>
      <dsp:spPr>
        <a:xfrm>
          <a:off x="623044" y="489161"/>
          <a:ext cx="4008735" cy="4008735"/>
        </a:xfrm>
        <a:prstGeom prst="pie">
          <a:avLst>
            <a:gd name="adj1" fmla="val 10028574"/>
            <a:gd name="adj2" fmla="val 13114284"/>
          </a:avLst>
        </a:prstGeom>
        <a:solidFill>
          <a:schemeClr val="accent1">
            <a:shade val="80000"/>
            <a:hueOff val="-135120"/>
            <a:satOff val="-40642"/>
            <a:lumOff val="2957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tr-TR" sz="1200" b="1" kern="1200">
              <a:latin typeface="DIN Pro Regular" panose="020B0504020101020102" pitchFamily="34" charset="0"/>
              <a:cs typeface="DIN Pro Regular" panose="020B0504020101020102" pitchFamily="34" charset="0"/>
            </a:rPr>
            <a:t>Bireyler ve konut dernekleri</a:t>
          </a:r>
          <a:endParaRPr lang="en-US" sz="1200" b="1" kern="1200">
            <a:latin typeface="DIN Pro Regular" panose="020B0504020101020102" pitchFamily="34" charset="0"/>
            <a:cs typeface="DIN Pro Regular" panose="020B0504020101020102" pitchFamily="34" charset="0"/>
          </a:endParaRPr>
        </a:p>
      </dsp:txBody>
      <dsp:txXfrm>
        <a:off x="723263" y="1920852"/>
        <a:ext cx="1164442" cy="739707"/>
      </dsp:txXfrm>
    </dsp:sp>
    <dsp:sp modelId="{3C745A59-27DA-A148-9DFC-97DDE21A60C3}">
      <dsp:nvSpPr>
        <dsp:cNvPr id="0" name=""/>
        <dsp:cNvSpPr/>
      </dsp:nvSpPr>
      <dsp:spPr>
        <a:xfrm>
          <a:off x="623044" y="489161"/>
          <a:ext cx="4008735" cy="4008735"/>
        </a:xfrm>
        <a:prstGeom prst="pie">
          <a:avLst>
            <a:gd name="adj1" fmla="val 13114284"/>
            <a:gd name="adj2" fmla="val 16200000"/>
          </a:avLst>
        </a:prstGeom>
        <a:solidFill>
          <a:schemeClr val="accent1">
            <a:shade val="80000"/>
            <a:hueOff val="-162144"/>
            <a:satOff val="-48771"/>
            <a:lumOff val="3549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tr-TR" sz="1200" b="1" kern="1200">
              <a:latin typeface="DIN Pro Regular" panose="020B0504020101020102" pitchFamily="34" charset="0"/>
              <a:cs typeface="DIN Pro Regular" panose="020B0504020101020102" pitchFamily="34" charset="0"/>
            </a:rPr>
            <a:t>Döngüsel Ekonomi yatırımcıları</a:t>
          </a:r>
          <a:endParaRPr lang="en-US" sz="1200" b="1" kern="1200">
            <a:latin typeface="DIN Pro Regular" panose="020B0504020101020102" pitchFamily="34" charset="0"/>
            <a:cs typeface="DIN Pro Regular" panose="020B0504020101020102" pitchFamily="34" charset="0"/>
          </a:endParaRPr>
        </a:p>
      </dsp:txBody>
      <dsp:txXfrm>
        <a:off x="1491604" y="870945"/>
        <a:ext cx="1097629" cy="6919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BFFA54-8C81-3148-BE4E-B11CF719EC99}">
      <dsp:nvSpPr>
        <dsp:cNvPr id="0" name=""/>
        <dsp:cNvSpPr/>
      </dsp:nvSpPr>
      <dsp:spPr>
        <a:xfrm rot="10800000">
          <a:off x="1394896" y="1407"/>
          <a:ext cx="5020681" cy="521156"/>
        </a:xfrm>
        <a:prstGeom prst="homePlate">
          <a:avLst/>
        </a:prstGeom>
        <a:solidFill>
          <a:schemeClr val="bg1"/>
        </a:solidFill>
        <a:ln w="12700" cap="flat" cmpd="sng" algn="ctr">
          <a:solidFill>
            <a:srgbClr val="19A09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9816" tIns="91440" rIns="170688" bIns="91440" numCol="1" spcCol="1270" anchor="ctr" anchorCtr="0">
          <a:noAutofit/>
        </a:bodyPr>
        <a:lstStyle/>
        <a:p>
          <a:pPr marL="0" lvl="0" indent="0" algn="l" defTabSz="1066800">
            <a:lnSpc>
              <a:spcPct val="90000"/>
            </a:lnSpc>
            <a:spcBef>
              <a:spcPct val="0"/>
            </a:spcBef>
            <a:spcAft>
              <a:spcPct val="35000"/>
            </a:spcAft>
            <a:buNone/>
          </a:pPr>
          <a:r>
            <a:rPr lang="tr-TR" sz="2400" b="1" kern="1200">
              <a:solidFill>
                <a:schemeClr val="tx1"/>
              </a:solidFill>
              <a:latin typeface="DIN Pro Regular" panose="020B0504020101020102" pitchFamily="34" charset="0"/>
              <a:cs typeface="DIN Pro Regular" panose="020B0504020101020102" pitchFamily="34" charset="0"/>
            </a:rPr>
            <a:t>Farkındalık arttırıcı etkinlikler</a:t>
          </a:r>
          <a:endParaRPr lang="en-US" sz="2400" b="1" kern="1200">
            <a:solidFill>
              <a:schemeClr val="tx1"/>
            </a:solidFill>
            <a:latin typeface="DIN Pro Regular" panose="020B0504020101020102" pitchFamily="34" charset="0"/>
            <a:cs typeface="DIN Pro Regular" panose="020B0504020101020102" pitchFamily="34" charset="0"/>
          </a:endParaRPr>
        </a:p>
      </dsp:txBody>
      <dsp:txXfrm rot="10800000">
        <a:off x="1525185" y="1407"/>
        <a:ext cx="4890392" cy="521156"/>
      </dsp:txXfrm>
    </dsp:sp>
    <dsp:sp modelId="{8F2C0233-1937-2C44-899A-4BFF99BA0A6F}">
      <dsp:nvSpPr>
        <dsp:cNvPr id="0" name=""/>
        <dsp:cNvSpPr/>
      </dsp:nvSpPr>
      <dsp:spPr>
        <a:xfrm>
          <a:off x="1134318" y="1407"/>
          <a:ext cx="521156" cy="521156"/>
        </a:xfrm>
        <a:prstGeom prst="ellipse">
          <a:avLst/>
        </a:prstGeom>
        <a:blipFill>
          <a:blip xmlns:r="http://schemas.openxmlformats.org/officeDocument/2006/relationships" r:embed="rId1"/>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8D524D-BC52-4D4E-965F-B46CD698F46D}">
      <dsp:nvSpPr>
        <dsp:cNvPr id="0" name=""/>
        <dsp:cNvSpPr/>
      </dsp:nvSpPr>
      <dsp:spPr>
        <a:xfrm rot="10800000">
          <a:off x="1394896" y="678133"/>
          <a:ext cx="5020681" cy="521156"/>
        </a:xfrm>
        <a:prstGeom prst="homePlate">
          <a:avLst/>
        </a:prstGeom>
        <a:solidFill>
          <a:schemeClr val="bg1"/>
        </a:solidFill>
        <a:ln w="12700" cap="flat" cmpd="sng" algn="ctr">
          <a:solidFill>
            <a:srgbClr val="19A09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9816" tIns="91440" rIns="170688" bIns="91440" numCol="1" spcCol="1270" anchor="ctr" anchorCtr="0">
          <a:noAutofit/>
        </a:bodyPr>
        <a:lstStyle/>
        <a:p>
          <a:pPr marL="0" lvl="0" indent="0" algn="l" defTabSz="1066800">
            <a:lnSpc>
              <a:spcPct val="90000"/>
            </a:lnSpc>
            <a:spcBef>
              <a:spcPct val="0"/>
            </a:spcBef>
            <a:spcAft>
              <a:spcPct val="35000"/>
            </a:spcAft>
            <a:buNone/>
          </a:pPr>
          <a:r>
            <a:rPr lang="tr-TR" sz="2400" b="1" kern="1200">
              <a:solidFill>
                <a:schemeClr val="tx1"/>
              </a:solidFill>
              <a:latin typeface="DIN Pro Regular" panose="020B0504020101020102" pitchFamily="34" charset="0"/>
              <a:cs typeface="DIN Pro Regular" panose="020B0504020101020102" pitchFamily="34" charset="0"/>
            </a:rPr>
            <a:t>Kapasite geliştirme eğitimleri</a:t>
          </a:r>
          <a:endParaRPr lang="en-US" sz="2400" b="1" kern="1200">
            <a:solidFill>
              <a:schemeClr val="tx1"/>
            </a:solidFill>
            <a:latin typeface="DIN Pro Regular" panose="020B0504020101020102" pitchFamily="34" charset="0"/>
            <a:cs typeface="DIN Pro Regular" panose="020B0504020101020102" pitchFamily="34" charset="0"/>
          </a:endParaRPr>
        </a:p>
      </dsp:txBody>
      <dsp:txXfrm rot="10800000">
        <a:off x="1525185" y="678133"/>
        <a:ext cx="4890392" cy="521156"/>
      </dsp:txXfrm>
    </dsp:sp>
    <dsp:sp modelId="{F35B4CA3-6BBF-944D-A69E-89C06CF58C36}">
      <dsp:nvSpPr>
        <dsp:cNvPr id="0" name=""/>
        <dsp:cNvSpPr/>
      </dsp:nvSpPr>
      <dsp:spPr>
        <a:xfrm>
          <a:off x="1134318" y="678133"/>
          <a:ext cx="521156" cy="521156"/>
        </a:xfrm>
        <a:prstGeom prst="ellipse">
          <a:avLst/>
        </a:prstGeom>
        <a:blipFill>
          <a:blip xmlns:r="http://schemas.openxmlformats.org/officeDocument/2006/relationships" r:embed="rId1"/>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1E898A-1260-CD4E-BE8D-C7AB986C30D9}">
      <dsp:nvSpPr>
        <dsp:cNvPr id="0" name=""/>
        <dsp:cNvSpPr/>
      </dsp:nvSpPr>
      <dsp:spPr>
        <a:xfrm rot="10800000">
          <a:off x="1394896" y="1354859"/>
          <a:ext cx="5020681" cy="521156"/>
        </a:xfrm>
        <a:prstGeom prst="homePlate">
          <a:avLst/>
        </a:prstGeom>
        <a:solidFill>
          <a:schemeClr val="bg1"/>
        </a:solidFill>
        <a:ln w="12700" cap="flat" cmpd="sng" algn="ctr">
          <a:solidFill>
            <a:srgbClr val="19A09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9816" tIns="91440" rIns="170688" bIns="91440" numCol="1" spcCol="1270" anchor="ctr" anchorCtr="0">
          <a:noAutofit/>
        </a:bodyPr>
        <a:lstStyle/>
        <a:p>
          <a:pPr marL="0" lvl="0" indent="0" algn="l" defTabSz="1066800">
            <a:lnSpc>
              <a:spcPct val="90000"/>
            </a:lnSpc>
            <a:spcBef>
              <a:spcPct val="0"/>
            </a:spcBef>
            <a:spcAft>
              <a:spcPct val="35000"/>
            </a:spcAft>
            <a:buNone/>
          </a:pPr>
          <a:r>
            <a:rPr lang="tr-TR" sz="2400" b="1" kern="1200">
              <a:solidFill>
                <a:schemeClr val="tx1"/>
              </a:solidFill>
              <a:latin typeface="DIN Pro Regular" panose="020B0504020101020102" pitchFamily="34" charset="0"/>
              <a:cs typeface="DIN Pro Regular" panose="020B0504020101020102" pitchFamily="34" charset="0"/>
            </a:rPr>
            <a:t>Seminer ve </a:t>
          </a:r>
          <a:r>
            <a:rPr lang="tr-TR" sz="2400" b="1" kern="1200" err="1">
              <a:solidFill>
                <a:schemeClr val="tx1"/>
              </a:solidFill>
              <a:latin typeface="DIN Pro Regular" panose="020B0504020101020102" pitchFamily="34" charset="0"/>
              <a:cs typeface="DIN Pro Regular" panose="020B0504020101020102" pitchFamily="34" charset="0"/>
            </a:rPr>
            <a:t>çalıştaylar</a:t>
          </a:r>
          <a:endParaRPr lang="en-US" sz="2400" b="1" kern="1200">
            <a:solidFill>
              <a:schemeClr val="tx1"/>
            </a:solidFill>
            <a:latin typeface="DIN Pro Regular" panose="020B0504020101020102" pitchFamily="34" charset="0"/>
            <a:cs typeface="DIN Pro Regular" panose="020B0504020101020102" pitchFamily="34" charset="0"/>
          </a:endParaRPr>
        </a:p>
      </dsp:txBody>
      <dsp:txXfrm rot="10800000">
        <a:off x="1525185" y="1354859"/>
        <a:ext cx="4890392" cy="521156"/>
      </dsp:txXfrm>
    </dsp:sp>
    <dsp:sp modelId="{1155B3B8-0F4F-C447-87EA-4BACC3A9D4B3}">
      <dsp:nvSpPr>
        <dsp:cNvPr id="0" name=""/>
        <dsp:cNvSpPr/>
      </dsp:nvSpPr>
      <dsp:spPr>
        <a:xfrm>
          <a:off x="1134318" y="1354859"/>
          <a:ext cx="521156" cy="521156"/>
        </a:xfrm>
        <a:prstGeom prst="ellipse">
          <a:avLst/>
        </a:prstGeom>
        <a:blipFill>
          <a:blip xmlns:r="http://schemas.openxmlformats.org/officeDocument/2006/relationships" r:embed="rId1"/>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239DF4-9958-6344-B3C4-93CDB554ECF1}">
      <dsp:nvSpPr>
        <dsp:cNvPr id="0" name=""/>
        <dsp:cNvSpPr/>
      </dsp:nvSpPr>
      <dsp:spPr>
        <a:xfrm rot="10800000">
          <a:off x="1394896" y="2031585"/>
          <a:ext cx="5020681" cy="521156"/>
        </a:xfrm>
        <a:prstGeom prst="homePlate">
          <a:avLst/>
        </a:prstGeom>
        <a:solidFill>
          <a:schemeClr val="bg1"/>
        </a:solidFill>
        <a:ln w="12700" cap="flat" cmpd="sng" algn="ctr">
          <a:solidFill>
            <a:srgbClr val="19A09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9816" tIns="91440" rIns="170688" bIns="91440" numCol="1" spcCol="1270" anchor="ctr" anchorCtr="0">
          <a:noAutofit/>
        </a:bodyPr>
        <a:lstStyle/>
        <a:p>
          <a:pPr marL="0" lvl="0" indent="0" algn="l" defTabSz="1066800">
            <a:lnSpc>
              <a:spcPct val="90000"/>
            </a:lnSpc>
            <a:spcBef>
              <a:spcPct val="0"/>
            </a:spcBef>
            <a:spcAft>
              <a:spcPct val="35000"/>
            </a:spcAft>
            <a:buNone/>
          </a:pPr>
          <a:r>
            <a:rPr lang="tr-TR" sz="2400" b="1" kern="1200">
              <a:solidFill>
                <a:schemeClr val="tx1"/>
              </a:solidFill>
              <a:latin typeface="DIN Pro Regular" panose="020B0504020101020102" pitchFamily="34" charset="0"/>
              <a:cs typeface="DIN Pro Regular" panose="020B0504020101020102" pitchFamily="34" charset="0"/>
            </a:rPr>
            <a:t>Vaka Analizleri</a:t>
          </a:r>
          <a:endParaRPr lang="en-US" sz="2400" b="1" kern="1200">
            <a:solidFill>
              <a:schemeClr val="tx1"/>
            </a:solidFill>
            <a:latin typeface="DIN Pro Regular" panose="020B0504020101020102" pitchFamily="34" charset="0"/>
            <a:cs typeface="DIN Pro Regular" panose="020B0504020101020102" pitchFamily="34" charset="0"/>
          </a:endParaRPr>
        </a:p>
      </dsp:txBody>
      <dsp:txXfrm rot="10800000">
        <a:off x="1525185" y="2031585"/>
        <a:ext cx="4890392" cy="521156"/>
      </dsp:txXfrm>
    </dsp:sp>
    <dsp:sp modelId="{3223340E-788B-4948-A895-E6809D2A8B38}">
      <dsp:nvSpPr>
        <dsp:cNvPr id="0" name=""/>
        <dsp:cNvSpPr/>
      </dsp:nvSpPr>
      <dsp:spPr>
        <a:xfrm>
          <a:off x="1134318" y="2031585"/>
          <a:ext cx="521156" cy="521156"/>
        </a:xfrm>
        <a:prstGeom prst="ellipse">
          <a:avLst/>
        </a:prstGeom>
        <a:blipFill>
          <a:blip xmlns:r="http://schemas.openxmlformats.org/officeDocument/2006/relationships" r:embed="rId1"/>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E08848-ECDB-5845-ABF0-18BFDE0EB7F6}">
      <dsp:nvSpPr>
        <dsp:cNvPr id="0" name=""/>
        <dsp:cNvSpPr/>
      </dsp:nvSpPr>
      <dsp:spPr>
        <a:xfrm rot="10800000">
          <a:off x="1394896" y="2708311"/>
          <a:ext cx="5020681" cy="521156"/>
        </a:xfrm>
        <a:prstGeom prst="homePlate">
          <a:avLst/>
        </a:prstGeom>
        <a:solidFill>
          <a:schemeClr val="bg1"/>
        </a:solidFill>
        <a:ln w="12700" cap="flat" cmpd="sng" algn="ctr">
          <a:solidFill>
            <a:srgbClr val="19A09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9816" tIns="91440" rIns="170688" bIns="91440" numCol="1" spcCol="1270" anchor="ctr" anchorCtr="0">
          <a:noAutofit/>
        </a:bodyPr>
        <a:lstStyle/>
        <a:p>
          <a:pPr marL="0" lvl="0" indent="0" algn="l" defTabSz="1066800">
            <a:lnSpc>
              <a:spcPct val="90000"/>
            </a:lnSpc>
            <a:spcBef>
              <a:spcPct val="0"/>
            </a:spcBef>
            <a:spcAft>
              <a:spcPct val="35000"/>
            </a:spcAft>
            <a:buNone/>
          </a:pPr>
          <a:r>
            <a:rPr lang="tr-TR" sz="2400" b="1" kern="1200">
              <a:solidFill>
                <a:schemeClr val="tx1"/>
              </a:solidFill>
              <a:latin typeface="DIN Pro Regular" panose="020B0504020101020102" pitchFamily="34" charset="0"/>
              <a:cs typeface="DIN Pro Regular" panose="020B0504020101020102" pitchFamily="34" charset="0"/>
            </a:rPr>
            <a:t>Broşür, Video vb. materyaller</a:t>
          </a:r>
          <a:endParaRPr lang="en-US" sz="2400" b="1" kern="1200">
            <a:solidFill>
              <a:schemeClr val="tx1"/>
            </a:solidFill>
            <a:latin typeface="DIN Pro Regular" panose="020B0504020101020102" pitchFamily="34" charset="0"/>
            <a:cs typeface="DIN Pro Regular" panose="020B0504020101020102" pitchFamily="34" charset="0"/>
          </a:endParaRPr>
        </a:p>
      </dsp:txBody>
      <dsp:txXfrm rot="10800000">
        <a:off x="1525185" y="2708311"/>
        <a:ext cx="4890392" cy="521156"/>
      </dsp:txXfrm>
    </dsp:sp>
    <dsp:sp modelId="{939A41F0-5C7A-6D4E-99F6-2392A70A8EDA}">
      <dsp:nvSpPr>
        <dsp:cNvPr id="0" name=""/>
        <dsp:cNvSpPr/>
      </dsp:nvSpPr>
      <dsp:spPr>
        <a:xfrm>
          <a:off x="1134318" y="2708311"/>
          <a:ext cx="521156" cy="521156"/>
        </a:xfrm>
        <a:prstGeom prst="ellipse">
          <a:avLst/>
        </a:prstGeom>
        <a:blipFill>
          <a:blip xmlns:r="http://schemas.openxmlformats.org/officeDocument/2006/relationships" r:embed="rId1"/>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811297-D7A7-CA47-9A8E-944160E80EA3}">
      <dsp:nvSpPr>
        <dsp:cNvPr id="0" name=""/>
        <dsp:cNvSpPr/>
      </dsp:nvSpPr>
      <dsp:spPr>
        <a:xfrm rot="10800000">
          <a:off x="1394896" y="3385036"/>
          <a:ext cx="5020681" cy="521156"/>
        </a:xfrm>
        <a:prstGeom prst="homePlate">
          <a:avLst/>
        </a:prstGeom>
        <a:solidFill>
          <a:schemeClr val="bg1"/>
        </a:solidFill>
        <a:ln w="12700" cap="flat" cmpd="sng" algn="ctr">
          <a:solidFill>
            <a:srgbClr val="19A09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9816" tIns="91440" rIns="170688" bIns="91440" numCol="1" spcCol="1270" anchor="ctr" anchorCtr="0">
          <a:noAutofit/>
        </a:bodyPr>
        <a:lstStyle/>
        <a:p>
          <a:pPr marL="0" lvl="0" indent="0" algn="l" defTabSz="1066800">
            <a:lnSpc>
              <a:spcPct val="90000"/>
            </a:lnSpc>
            <a:spcBef>
              <a:spcPct val="0"/>
            </a:spcBef>
            <a:spcAft>
              <a:spcPct val="35000"/>
            </a:spcAft>
            <a:buNone/>
          </a:pPr>
          <a:r>
            <a:rPr lang="tr-TR" sz="2400" b="1" kern="1200">
              <a:solidFill>
                <a:schemeClr val="tx1"/>
              </a:solidFill>
              <a:latin typeface="DIN Pro Regular" panose="020B0504020101020102" pitchFamily="34" charset="0"/>
              <a:cs typeface="DIN Pro Regular" panose="020B0504020101020102" pitchFamily="34" charset="0"/>
            </a:rPr>
            <a:t>Başarı Hikayeleri (video, vb.)</a:t>
          </a:r>
          <a:endParaRPr lang="en-US" sz="2400" b="1" kern="1200">
            <a:solidFill>
              <a:schemeClr val="tx1"/>
            </a:solidFill>
            <a:latin typeface="DIN Pro Regular" panose="020B0504020101020102" pitchFamily="34" charset="0"/>
            <a:cs typeface="DIN Pro Regular" panose="020B0504020101020102" pitchFamily="34" charset="0"/>
          </a:endParaRPr>
        </a:p>
      </dsp:txBody>
      <dsp:txXfrm rot="10800000">
        <a:off x="1525185" y="3385036"/>
        <a:ext cx="4890392" cy="521156"/>
      </dsp:txXfrm>
    </dsp:sp>
    <dsp:sp modelId="{6A202864-38B4-7A4D-B460-BAB98945C722}">
      <dsp:nvSpPr>
        <dsp:cNvPr id="0" name=""/>
        <dsp:cNvSpPr/>
      </dsp:nvSpPr>
      <dsp:spPr>
        <a:xfrm>
          <a:off x="1134318" y="3385036"/>
          <a:ext cx="521156" cy="521156"/>
        </a:xfrm>
        <a:prstGeom prst="ellipse">
          <a:avLst/>
        </a:prstGeom>
        <a:blipFill>
          <a:blip xmlns:r="http://schemas.openxmlformats.org/officeDocument/2006/relationships" r:embed="rId1"/>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04327D-0C07-DA4E-8A90-412A4ED57BFC}">
      <dsp:nvSpPr>
        <dsp:cNvPr id="0" name=""/>
        <dsp:cNvSpPr/>
      </dsp:nvSpPr>
      <dsp:spPr>
        <a:xfrm rot="10800000">
          <a:off x="1394896" y="4061762"/>
          <a:ext cx="5020681" cy="521156"/>
        </a:xfrm>
        <a:prstGeom prst="homePlate">
          <a:avLst/>
        </a:prstGeom>
        <a:solidFill>
          <a:schemeClr val="bg1"/>
        </a:solidFill>
        <a:ln w="12700" cap="flat" cmpd="sng" algn="ctr">
          <a:solidFill>
            <a:srgbClr val="19A09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9816" tIns="91440" rIns="170688" bIns="91440" numCol="1" spcCol="1270" anchor="ctr" anchorCtr="0">
          <a:noAutofit/>
        </a:bodyPr>
        <a:lstStyle/>
        <a:p>
          <a:pPr marL="0" lvl="0" indent="0" algn="l" defTabSz="1066800">
            <a:lnSpc>
              <a:spcPct val="90000"/>
            </a:lnSpc>
            <a:spcBef>
              <a:spcPct val="0"/>
            </a:spcBef>
            <a:spcAft>
              <a:spcPct val="35000"/>
            </a:spcAft>
            <a:buNone/>
          </a:pPr>
          <a:r>
            <a:rPr lang="tr-TR" sz="2400" b="1" kern="1200">
              <a:solidFill>
                <a:schemeClr val="tx1"/>
              </a:solidFill>
              <a:latin typeface="DIN Pro Regular" panose="020B0504020101020102" pitchFamily="34" charset="0"/>
              <a:cs typeface="DIN Pro Regular" panose="020B0504020101020102" pitchFamily="34" charset="0"/>
            </a:rPr>
            <a:t>Özel projelerde medya ve PR</a:t>
          </a:r>
          <a:endParaRPr lang="en-US" sz="2400" b="1" kern="1200">
            <a:solidFill>
              <a:schemeClr val="tx1"/>
            </a:solidFill>
            <a:latin typeface="DIN Pro Regular" panose="020B0504020101020102" pitchFamily="34" charset="0"/>
            <a:cs typeface="DIN Pro Regular" panose="020B0504020101020102" pitchFamily="34" charset="0"/>
          </a:endParaRPr>
        </a:p>
      </dsp:txBody>
      <dsp:txXfrm rot="10800000">
        <a:off x="1525185" y="4061762"/>
        <a:ext cx="4890392" cy="521156"/>
      </dsp:txXfrm>
    </dsp:sp>
    <dsp:sp modelId="{E8D6175C-7E76-B34D-9329-CD07DA02F839}">
      <dsp:nvSpPr>
        <dsp:cNvPr id="0" name=""/>
        <dsp:cNvSpPr/>
      </dsp:nvSpPr>
      <dsp:spPr>
        <a:xfrm>
          <a:off x="1134318" y="4061762"/>
          <a:ext cx="521156" cy="521156"/>
        </a:xfrm>
        <a:prstGeom prst="ellipse">
          <a:avLst/>
        </a:prstGeom>
        <a:blipFill>
          <a:blip xmlns:r="http://schemas.openxmlformats.org/officeDocument/2006/relationships" r:embed="rId1"/>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custDataLst>
              <p:tags r:id="rId2"/>
            </p:custDataLst>
          </p:nvPr>
        </p:nvSpPr>
        <p:spPr>
          <a:xfrm>
            <a:off x="0" y="0"/>
            <a:ext cx="6858000" cy="457200"/>
          </a:xfrm>
          <a:prstGeom prst="rect">
            <a:avLst/>
          </a:prstGeom>
        </p:spPr>
        <p:txBody>
          <a:bodyPr vert="horz" lIns="91440" tIns="45720" rIns="91440" bIns="45720" rtlCol="0"/>
          <a:lstStyle>
            <a:lvl1pPr algn="l">
              <a:defRPr sz="1200"/>
            </a:lvl1pPr>
          </a:lstStyle>
          <a:p>
            <a:pPr algn="ctr"/>
            <a:r>
              <a:rPr lang="en-GB" sz="900" b="1">
                <a:solidFill>
                  <a:srgbClr val="0000FF"/>
                </a:solidFill>
                <a:latin typeface="Arial" panose="020B0604020202020204" pitchFamily="34" charset="0"/>
              </a:rPr>
              <a:t>OFFICIAL USE</a:t>
            </a:r>
            <a:r>
              <a:rPr lang="en-GB" sz="900" b="1">
                <a:solidFill>
                  <a:srgbClr val="000000"/>
                </a:solidFill>
                <a:latin typeface="Arial" panose="020B0604020202020204" pitchFamily="34" charset="0"/>
              </a:rPr>
              <a:t> </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52DB670-F7AF-454D-B07C-A872D0C370F2}" type="datetimeFigureOut">
              <a:rPr lang="en-GB" smtClean="0"/>
              <a:t>14/01/2024</a:t>
            </a:fld>
            <a:endParaRPr lang="en-GB"/>
          </a:p>
        </p:txBody>
      </p:sp>
      <p:sp>
        <p:nvSpPr>
          <p:cNvPr id="4" name="Footer Placeholder 3"/>
          <p:cNvSpPr>
            <a:spLocks noGrp="1"/>
          </p:cNvSpPr>
          <p:nvPr>
            <p:ph type="ftr" sz="quarter" idx="2"/>
            <p:custDataLst>
              <p:tags r:id="rId3"/>
            </p:custDataLst>
          </p:nvPr>
        </p:nvSpPr>
        <p:spPr>
          <a:xfrm>
            <a:off x="0" y="8685213"/>
            <a:ext cx="6858000" cy="457200"/>
          </a:xfrm>
          <a:prstGeom prst="rect">
            <a:avLst/>
          </a:prstGeom>
        </p:spPr>
        <p:txBody>
          <a:bodyPr vert="horz" lIns="91440" tIns="45720" rIns="91440" bIns="45720" rtlCol="0" anchor="b"/>
          <a:lstStyle>
            <a:lvl1pPr algn="l">
              <a:defRPr sz="1200"/>
            </a:lvl1pPr>
          </a:lstStyle>
          <a:p>
            <a:pPr algn="ctr"/>
            <a:r>
              <a:rPr lang="en-GB" sz="900" b="1">
                <a:solidFill>
                  <a:srgbClr val="0000FF"/>
                </a:solidFill>
                <a:latin typeface="Arial" panose="020B0604020202020204" pitchFamily="34" charset="0"/>
              </a:rPr>
              <a:t>OFFICIAL USE</a:t>
            </a:r>
            <a:r>
              <a:rPr lang="en-GB" sz="900" b="1">
                <a:solidFill>
                  <a:srgbClr val="000000"/>
                </a:solidFill>
                <a:latin typeface="Arial" panose="020B0604020202020204" pitchFamily="34" charset="0"/>
              </a:rPr>
              <a:t> </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D7A2541-45BE-4D69-B8B6-C9604D9AC394}" type="slidenum">
              <a:rPr lang="en-GB" smtClean="0"/>
              <a:t>‹#›</a:t>
            </a:fld>
            <a:endParaRPr lang="en-GB"/>
          </a:p>
        </p:txBody>
      </p:sp>
    </p:spTree>
    <p:extLst>
      <p:ext uri="{BB962C8B-B14F-4D97-AF65-F5344CB8AC3E}">
        <p14:creationId xmlns:p14="http://schemas.microsoft.com/office/powerpoint/2010/main" val="329276876"/>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custDataLst>
              <p:tags r:id="rId2"/>
            </p:custDataLst>
          </p:nvPr>
        </p:nvSpPr>
        <p:spPr>
          <a:xfrm>
            <a:off x="0" y="0"/>
            <a:ext cx="6858000" cy="457200"/>
          </a:xfrm>
          <a:prstGeom prst="rect">
            <a:avLst/>
          </a:prstGeom>
        </p:spPr>
        <p:txBody>
          <a:bodyPr vert="horz" lIns="91440" tIns="45720" rIns="91440" bIns="45720" rtlCol="0"/>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E42BC1-6744-4794-81C2-F44343B3745E}" type="datetimeFigureOut">
              <a:rPr lang="en-GB" smtClean="0"/>
              <a:t>14/01/2024</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custDataLst>
              <p:tags r:id="rId3"/>
            </p:custDataLst>
          </p:nvPr>
        </p:nvSpPr>
        <p:spPr>
          <a:xfrm>
            <a:off x="0" y="8685213"/>
            <a:ext cx="6858000" cy="457200"/>
          </a:xfrm>
          <a:prstGeom prst="rect">
            <a:avLst/>
          </a:prstGeom>
        </p:spPr>
        <p:txBody>
          <a:bodyPr vert="horz" lIns="91440" tIns="45720" rIns="91440" bIns="45720" rtlCol="0" anchor="b"/>
          <a:lstStyle>
            <a:lvl1pPr algn="ct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E1D049-A8C0-4DBE-9184-BE20D3C8E647}" type="slidenum">
              <a:rPr lang="en-GB" smtClean="0"/>
              <a:t>‹#›</a:t>
            </a:fld>
            <a:endParaRPr lang="en-GB"/>
          </a:p>
        </p:txBody>
      </p:sp>
    </p:spTree>
    <p:extLst>
      <p:ext uri="{BB962C8B-B14F-4D97-AF65-F5344CB8AC3E}">
        <p14:creationId xmlns:p14="http://schemas.microsoft.com/office/powerpoint/2010/main" val="1449596016"/>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4.xml"/><Relationship Id="rId1" Type="http://schemas.openxmlformats.org/officeDocument/2006/relationships/tags" Target="../tags/tag33.xml"/><Relationship Id="rId4"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8.xml"/><Relationship Id="rId1" Type="http://schemas.openxmlformats.org/officeDocument/2006/relationships/tags" Target="../tags/tag37.xml"/><Relationship Id="rId4"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4.xml"/><Relationship Id="rId1" Type="http://schemas.openxmlformats.org/officeDocument/2006/relationships/tags" Target="../tags/tag23.xml"/><Relationship Id="rId4"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6.xml"/><Relationship Id="rId1" Type="http://schemas.openxmlformats.org/officeDocument/2006/relationships/tags" Target="../tags/tag25.xml"/><Relationship Id="rId4"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0.xml"/><Relationship Id="rId1" Type="http://schemas.openxmlformats.org/officeDocument/2006/relationships/tags" Target="../tags/tag29.xml"/><Relationship Id="rId4"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custDataLst>
              <p:tags r:id="rId1"/>
            </p:custDataLst>
          </p:nvPr>
        </p:nvSpPr>
        <p:spPr>
          <a:xfrm>
            <a:off x="0" y="0"/>
            <a:ext cx="6858000" cy="457200"/>
          </a:xfrm>
        </p:spPr>
        <p:txBody>
          <a:bodyPr/>
          <a:lstStyle/>
          <a:p>
            <a:r>
              <a:rPr lang="en-GB"/>
              <a:t>OFFICIAL USE</a:t>
            </a:r>
            <a:r>
              <a:rPr lang="en-GB">
                <a:solidFill>
                  <a:srgbClr val="000000"/>
                </a:solidFill>
              </a:rPr>
              <a:t> </a:t>
            </a:r>
          </a:p>
        </p:txBody>
      </p:sp>
      <p:sp>
        <p:nvSpPr>
          <p:cNvPr id="5" name="Footer Placeholder 4"/>
          <p:cNvSpPr>
            <a:spLocks noGrp="1"/>
          </p:cNvSpPr>
          <p:nvPr>
            <p:ph type="ftr" sz="quarter" idx="11"/>
            <p:custDataLst>
              <p:tags r:id="rId2"/>
            </p:custDataLst>
          </p:nvPr>
        </p:nvSpPr>
        <p:spPr>
          <a:xfrm>
            <a:off x="0" y="8685213"/>
            <a:ext cx="6858000" cy="457200"/>
          </a:xfrm>
        </p:spPr>
        <p:txBody>
          <a:bodyPr/>
          <a:lstStyle/>
          <a:p>
            <a:r>
              <a:rPr lang="en-GB"/>
              <a:t>OFFICIAL USE</a:t>
            </a:r>
            <a:r>
              <a:rPr lang="en-GB">
                <a:solidFill>
                  <a:srgbClr val="000000"/>
                </a:solidFill>
              </a:rPr>
              <a:t> </a:t>
            </a:r>
          </a:p>
        </p:txBody>
      </p:sp>
      <p:sp>
        <p:nvSpPr>
          <p:cNvPr id="6" name="Slide Number Placeholder 5"/>
          <p:cNvSpPr>
            <a:spLocks noGrp="1"/>
          </p:cNvSpPr>
          <p:nvPr>
            <p:ph type="sldNum" sz="quarter" idx="12"/>
          </p:nvPr>
        </p:nvSpPr>
        <p:spPr/>
        <p:txBody>
          <a:bodyPr/>
          <a:lstStyle/>
          <a:p>
            <a:fld id="{5602B0CB-C3A3-49B8-BD4F-9DC07AE86898}" type="slidenum">
              <a:rPr lang="en-GB" smtClean="0"/>
              <a:t>1</a:t>
            </a:fld>
            <a:endParaRPr lang="en-GB"/>
          </a:p>
        </p:txBody>
      </p:sp>
    </p:spTree>
    <p:extLst>
      <p:ext uri="{BB962C8B-B14F-4D97-AF65-F5344CB8AC3E}">
        <p14:creationId xmlns:p14="http://schemas.microsoft.com/office/powerpoint/2010/main" val="2011767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custDataLst>
              <p:tags r:id="rId1"/>
            </p:custDataLst>
          </p:nvPr>
        </p:nvSpPr>
        <p:spPr>
          <a:xfrm>
            <a:off x="0" y="0"/>
            <a:ext cx="6858000" cy="457200"/>
          </a:xfrm>
        </p:spPr>
        <p:txBody>
          <a:bodyPr/>
          <a:lstStyle/>
          <a:p>
            <a:r>
              <a:rPr lang="en-GB"/>
              <a:t>OFFICIAL USE</a:t>
            </a:r>
            <a:r>
              <a:rPr lang="en-GB">
                <a:solidFill>
                  <a:srgbClr val="000000"/>
                </a:solidFill>
              </a:rPr>
              <a:t> </a:t>
            </a:r>
          </a:p>
        </p:txBody>
      </p:sp>
      <p:sp>
        <p:nvSpPr>
          <p:cNvPr id="5" name="Footer Placeholder 4"/>
          <p:cNvSpPr>
            <a:spLocks noGrp="1"/>
          </p:cNvSpPr>
          <p:nvPr>
            <p:ph type="ftr" sz="quarter" idx="11"/>
            <p:custDataLst>
              <p:tags r:id="rId2"/>
            </p:custDataLst>
          </p:nvPr>
        </p:nvSpPr>
        <p:spPr>
          <a:xfrm>
            <a:off x="0" y="8685213"/>
            <a:ext cx="6858000" cy="457200"/>
          </a:xfrm>
        </p:spPr>
        <p:txBody>
          <a:bodyPr/>
          <a:lstStyle/>
          <a:p>
            <a:r>
              <a:rPr lang="en-GB"/>
              <a:t>OFFICIAL USE</a:t>
            </a:r>
            <a:r>
              <a:rPr lang="en-GB">
                <a:solidFill>
                  <a:srgbClr val="000000"/>
                </a:solidFill>
              </a:rPr>
              <a:t> </a:t>
            </a:r>
          </a:p>
        </p:txBody>
      </p:sp>
      <p:sp>
        <p:nvSpPr>
          <p:cNvPr id="6" name="Slide Number Placeholder 5"/>
          <p:cNvSpPr>
            <a:spLocks noGrp="1"/>
          </p:cNvSpPr>
          <p:nvPr>
            <p:ph type="sldNum" sz="quarter" idx="12"/>
          </p:nvPr>
        </p:nvSpPr>
        <p:spPr/>
        <p:txBody>
          <a:bodyPr/>
          <a:lstStyle/>
          <a:p>
            <a:fld id="{99E1D049-A8C0-4DBE-9184-BE20D3C8E647}" type="slidenum">
              <a:rPr lang="en-GB" smtClean="0"/>
              <a:t>12</a:t>
            </a:fld>
            <a:endParaRPr lang="en-GB"/>
          </a:p>
        </p:txBody>
      </p:sp>
    </p:spTree>
    <p:extLst>
      <p:ext uri="{BB962C8B-B14F-4D97-AF65-F5344CB8AC3E}">
        <p14:creationId xmlns:p14="http://schemas.microsoft.com/office/powerpoint/2010/main" val="1850133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custDataLst>
              <p:tags r:id="rId1"/>
            </p:custDataLst>
          </p:nvPr>
        </p:nvSpPr>
        <p:spPr>
          <a:xfrm>
            <a:off x="0" y="0"/>
            <a:ext cx="6858000" cy="457200"/>
          </a:xfrm>
        </p:spPr>
        <p:txBody>
          <a:bodyPr/>
          <a:lstStyle/>
          <a:p>
            <a:r>
              <a:rPr lang="en-GB"/>
              <a:t>OFFICIAL USE</a:t>
            </a:r>
            <a:r>
              <a:rPr lang="en-GB">
                <a:solidFill>
                  <a:srgbClr val="000000"/>
                </a:solidFill>
              </a:rPr>
              <a:t> </a:t>
            </a:r>
          </a:p>
        </p:txBody>
      </p:sp>
      <p:sp>
        <p:nvSpPr>
          <p:cNvPr id="5" name="Footer Placeholder 4"/>
          <p:cNvSpPr>
            <a:spLocks noGrp="1"/>
          </p:cNvSpPr>
          <p:nvPr>
            <p:ph type="ftr" sz="quarter" idx="11"/>
            <p:custDataLst>
              <p:tags r:id="rId2"/>
            </p:custDataLst>
          </p:nvPr>
        </p:nvSpPr>
        <p:spPr>
          <a:xfrm>
            <a:off x="0" y="8685213"/>
            <a:ext cx="6858000" cy="457200"/>
          </a:xfrm>
        </p:spPr>
        <p:txBody>
          <a:bodyPr/>
          <a:lstStyle/>
          <a:p>
            <a:r>
              <a:rPr lang="en-GB"/>
              <a:t>OFFICIAL USE</a:t>
            </a:r>
            <a:r>
              <a:rPr lang="en-GB">
                <a:solidFill>
                  <a:srgbClr val="000000"/>
                </a:solidFill>
              </a:rPr>
              <a:t> </a:t>
            </a:r>
          </a:p>
        </p:txBody>
      </p:sp>
      <p:sp>
        <p:nvSpPr>
          <p:cNvPr id="6" name="Slide Number Placeholder 5"/>
          <p:cNvSpPr>
            <a:spLocks noGrp="1"/>
          </p:cNvSpPr>
          <p:nvPr>
            <p:ph type="sldNum" sz="quarter" idx="12"/>
          </p:nvPr>
        </p:nvSpPr>
        <p:spPr/>
        <p:txBody>
          <a:bodyPr/>
          <a:lstStyle/>
          <a:p>
            <a:fld id="{99E1D049-A8C0-4DBE-9184-BE20D3C8E647}" type="slidenum">
              <a:rPr lang="en-GB" smtClean="0"/>
              <a:t>13</a:t>
            </a:fld>
            <a:endParaRPr lang="en-GB"/>
          </a:p>
        </p:txBody>
      </p:sp>
    </p:spTree>
    <p:extLst>
      <p:ext uri="{BB962C8B-B14F-4D97-AF65-F5344CB8AC3E}">
        <p14:creationId xmlns:p14="http://schemas.microsoft.com/office/powerpoint/2010/main" val="965272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custDataLst>
              <p:tags r:id="rId1"/>
            </p:custDataLst>
          </p:nvPr>
        </p:nvSpPr>
        <p:spPr>
          <a:xfrm>
            <a:off x="0" y="0"/>
            <a:ext cx="6858000" cy="457200"/>
          </a:xfrm>
        </p:spPr>
        <p:txBody>
          <a:bodyPr/>
          <a:lstStyle/>
          <a:p>
            <a:r>
              <a:rPr lang="en-GB"/>
              <a:t>OFFICIAL USE</a:t>
            </a:r>
            <a:r>
              <a:rPr lang="en-GB">
                <a:solidFill>
                  <a:srgbClr val="000000"/>
                </a:solidFill>
              </a:rPr>
              <a:t> </a:t>
            </a:r>
          </a:p>
        </p:txBody>
      </p:sp>
      <p:sp>
        <p:nvSpPr>
          <p:cNvPr id="5" name="Footer Placeholder 4"/>
          <p:cNvSpPr>
            <a:spLocks noGrp="1"/>
          </p:cNvSpPr>
          <p:nvPr>
            <p:ph type="ftr" sz="quarter" idx="11"/>
            <p:custDataLst>
              <p:tags r:id="rId2"/>
            </p:custDataLst>
          </p:nvPr>
        </p:nvSpPr>
        <p:spPr>
          <a:xfrm>
            <a:off x="0" y="8685213"/>
            <a:ext cx="6858000" cy="457200"/>
          </a:xfrm>
        </p:spPr>
        <p:txBody>
          <a:bodyPr/>
          <a:lstStyle/>
          <a:p>
            <a:r>
              <a:rPr lang="en-GB"/>
              <a:t>OFFICIAL USE</a:t>
            </a:r>
            <a:r>
              <a:rPr lang="en-GB">
                <a:solidFill>
                  <a:srgbClr val="000000"/>
                </a:solidFill>
              </a:rPr>
              <a:t> </a:t>
            </a:r>
          </a:p>
        </p:txBody>
      </p:sp>
      <p:sp>
        <p:nvSpPr>
          <p:cNvPr id="6" name="Slide Number Placeholder 5"/>
          <p:cNvSpPr>
            <a:spLocks noGrp="1"/>
          </p:cNvSpPr>
          <p:nvPr>
            <p:ph type="sldNum" sz="quarter" idx="12"/>
          </p:nvPr>
        </p:nvSpPr>
        <p:spPr/>
        <p:txBody>
          <a:bodyPr/>
          <a:lstStyle/>
          <a:p>
            <a:fld id="{99E1D049-A8C0-4DBE-9184-BE20D3C8E647}" type="slidenum">
              <a:rPr lang="en-GB" smtClean="0"/>
              <a:t>16</a:t>
            </a:fld>
            <a:endParaRPr lang="en-GB"/>
          </a:p>
        </p:txBody>
      </p:sp>
    </p:spTree>
    <p:extLst>
      <p:ext uri="{BB962C8B-B14F-4D97-AF65-F5344CB8AC3E}">
        <p14:creationId xmlns:p14="http://schemas.microsoft.com/office/powerpoint/2010/main" val="2067456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E1D049-A8C0-4DBE-9184-BE20D3C8E647}" type="slidenum">
              <a:rPr lang="en-GB" smtClean="0"/>
              <a:t>17</a:t>
            </a:fld>
            <a:endParaRPr lang="en-GB"/>
          </a:p>
        </p:txBody>
      </p:sp>
    </p:spTree>
    <p:extLst>
      <p:ext uri="{BB962C8B-B14F-4D97-AF65-F5344CB8AC3E}">
        <p14:creationId xmlns:p14="http://schemas.microsoft.com/office/powerpoint/2010/main" val="1420878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custDataLst>
              <p:tags r:id="rId1"/>
            </p:custDataLst>
          </p:nvPr>
        </p:nvSpPr>
        <p:spPr>
          <a:xfrm>
            <a:off x="0" y="0"/>
            <a:ext cx="6858000" cy="457200"/>
          </a:xfrm>
        </p:spPr>
        <p:txBody>
          <a:bodyPr/>
          <a:lstStyle/>
          <a:p>
            <a:r>
              <a:rPr lang="en-GB"/>
              <a:t>OFFICIAL USE</a:t>
            </a:r>
            <a:r>
              <a:rPr lang="en-GB">
                <a:solidFill>
                  <a:srgbClr val="000000"/>
                </a:solidFill>
              </a:rPr>
              <a:t> </a:t>
            </a:r>
          </a:p>
        </p:txBody>
      </p:sp>
      <p:sp>
        <p:nvSpPr>
          <p:cNvPr id="5" name="Footer Placeholder 4"/>
          <p:cNvSpPr>
            <a:spLocks noGrp="1"/>
          </p:cNvSpPr>
          <p:nvPr>
            <p:ph type="ftr" sz="quarter" idx="11"/>
            <p:custDataLst>
              <p:tags r:id="rId2"/>
            </p:custDataLst>
          </p:nvPr>
        </p:nvSpPr>
        <p:spPr>
          <a:xfrm>
            <a:off x="0" y="8685213"/>
            <a:ext cx="6858000" cy="457200"/>
          </a:xfrm>
        </p:spPr>
        <p:txBody>
          <a:bodyPr/>
          <a:lstStyle/>
          <a:p>
            <a:r>
              <a:rPr lang="en-GB"/>
              <a:t>OFFICIAL USE</a:t>
            </a:r>
            <a:r>
              <a:rPr lang="en-GB">
                <a:solidFill>
                  <a:srgbClr val="000000"/>
                </a:solidFill>
              </a:rPr>
              <a:t> </a:t>
            </a:r>
          </a:p>
        </p:txBody>
      </p:sp>
      <p:sp>
        <p:nvSpPr>
          <p:cNvPr id="6" name="Slide Number Placeholder 5"/>
          <p:cNvSpPr>
            <a:spLocks noGrp="1"/>
          </p:cNvSpPr>
          <p:nvPr>
            <p:ph type="sldNum" sz="quarter" idx="12"/>
          </p:nvPr>
        </p:nvSpPr>
        <p:spPr/>
        <p:txBody>
          <a:bodyPr/>
          <a:lstStyle/>
          <a:p>
            <a:fld id="{99E1D049-A8C0-4DBE-9184-BE20D3C8E647}" type="slidenum">
              <a:rPr lang="en-GB" smtClean="0"/>
              <a:t>18</a:t>
            </a:fld>
            <a:endParaRPr lang="en-GB"/>
          </a:p>
        </p:txBody>
      </p:sp>
    </p:spTree>
    <p:extLst>
      <p:ext uri="{BB962C8B-B14F-4D97-AF65-F5344CB8AC3E}">
        <p14:creationId xmlns:p14="http://schemas.microsoft.com/office/powerpoint/2010/main" val="3876552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custDataLst>
              <p:tags r:id="rId1"/>
            </p:custDataLst>
          </p:nvPr>
        </p:nvSpPr>
        <p:spPr>
          <a:xfrm>
            <a:off x="0" y="0"/>
            <a:ext cx="6858000" cy="457200"/>
          </a:xfrm>
        </p:spPr>
        <p:txBody>
          <a:bodyPr/>
          <a:lstStyle/>
          <a:p>
            <a:r>
              <a:rPr lang="en-GB"/>
              <a:t>OFFICIAL USE</a:t>
            </a:r>
            <a:r>
              <a:rPr lang="en-GB">
                <a:solidFill>
                  <a:srgbClr val="000000"/>
                </a:solidFill>
              </a:rPr>
              <a:t> </a:t>
            </a:r>
          </a:p>
        </p:txBody>
      </p:sp>
      <p:sp>
        <p:nvSpPr>
          <p:cNvPr id="5" name="Footer Placeholder 4"/>
          <p:cNvSpPr>
            <a:spLocks noGrp="1"/>
          </p:cNvSpPr>
          <p:nvPr>
            <p:ph type="ftr" sz="quarter" idx="11"/>
            <p:custDataLst>
              <p:tags r:id="rId2"/>
            </p:custDataLst>
          </p:nvPr>
        </p:nvSpPr>
        <p:spPr>
          <a:xfrm>
            <a:off x="0" y="8685213"/>
            <a:ext cx="6858000" cy="457200"/>
          </a:xfrm>
        </p:spPr>
        <p:txBody>
          <a:bodyPr/>
          <a:lstStyle/>
          <a:p>
            <a:r>
              <a:rPr lang="en-GB"/>
              <a:t>OFFICIAL USE</a:t>
            </a:r>
            <a:r>
              <a:rPr lang="en-GB">
                <a:solidFill>
                  <a:srgbClr val="000000"/>
                </a:solidFill>
              </a:rPr>
              <a:t> </a:t>
            </a:r>
          </a:p>
        </p:txBody>
      </p:sp>
      <p:sp>
        <p:nvSpPr>
          <p:cNvPr id="6" name="Slide Number Placeholder 5"/>
          <p:cNvSpPr>
            <a:spLocks noGrp="1"/>
          </p:cNvSpPr>
          <p:nvPr>
            <p:ph type="sldNum" sz="quarter" idx="12"/>
          </p:nvPr>
        </p:nvSpPr>
        <p:spPr/>
        <p:txBody>
          <a:bodyPr/>
          <a:lstStyle/>
          <a:p>
            <a:fld id="{99E1D049-A8C0-4DBE-9184-BE20D3C8E647}" type="slidenum">
              <a:rPr lang="en-GB" smtClean="0"/>
              <a:t>19</a:t>
            </a:fld>
            <a:endParaRPr lang="en-GB"/>
          </a:p>
        </p:txBody>
      </p:sp>
    </p:spTree>
    <p:extLst>
      <p:ext uri="{BB962C8B-B14F-4D97-AF65-F5344CB8AC3E}">
        <p14:creationId xmlns:p14="http://schemas.microsoft.com/office/powerpoint/2010/main" val="1055274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custDataLst>
              <p:tags r:id="rId1"/>
            </p:custDataLst>
          </p:nvPr>
        </p:nvSpPr>
        <p:spPr>
          <a:xfrm>
            <a:off x="0" y="0"/>
            <a:ext cx="6858000" cy="457200"/>
          </a:xfrm>
        </p:spPr>
        <p:txBody>
          <a:bodyPr/>
          <a:lstStyle/>
          <a:p>
            <a:r>
              <a:rPr lang="en-GB"/>
              <a:t>OFFICIAL USE</a:t>
            </a:r>
            <a:r>
              <a:rPr lang="en-GB">
                <a:solidFill>
                  <a:srgbClr val="000000"/>
                </a:solidFill>
              </a:rPr>
              <a:t> </a:t>
            </a:r>
          </a:p>
        </p:txBody>
      </p:sp>
      <p:sp>
        <p:nvSpPr>
          <p:cNvPr id="5" name="Footer Placeholder 4"/>
          <p:cNvSpPr>
            <a:spLocks noGrp="1"/>
          </p:cNvSpPr>
          <p:nvPr>
            <p:ph type="ftr" sz="quarter" idx="11"/>
            <p:custDataLst>
              <p:tags r:id="rId2"/>
            </p:custDataLst>
          </p:nvPr>
        </p:nvSpPr>
        <p:spPr>
          <a:xfrm>
            <a:off x="0" y="8685213"/>
            <a:ext cx="6858000" cy="457200"/>
          </a:xfrm>
        </p:spPr>
        <p:txBody>
          <a:bodyPr/>
          <a:lstStyle/>
          <a:p>
            <a:r>
              <a:rPr lang="en-GB"/>
              <a:t>OFFICIAL USE</a:t>
            </a:r>
            <a:r>
              <a:rPr lang="en-GB">
                <a:solidFill>
                  <a:srgbClr val="000000"/>
                </a:solidFill>
              </a:rPr>
              <a:t> </a:t>
            </a:r>
          </a:p>
        </p:txBody>
      </p:sp>
      <p:sp>
        <p:nvSpPr>
          <p:cNvPr id="6" name="Slide Number Placeholder 5"/>
          <p:cNvSpPr>
            <a:spLocks noGrp="1"/>
          </p:cNvSpPr>
          <p:nvPr>
            <p:ph type="sldNum" sz="quarter" idx="12"/>
          </p:nvPr>
        </p:nvSpPr>
        <p:spPr/>
        <p:txBody>
          <a:bodyPr/>
          <a:lstStyle/>
          <a:p>
            <a:fld id="{5602B0CB-C3A3-49B8-BD4F-9DC07AE86898}" type="slidenum">
              <a:rPr lang="en-GB" smtClean="0"/>
              <a:t>30</a:t>
            </a:fld>
            <a:endParaRPr lang="en-GB"/>
          </a:p>
        </p:txBody>
      </p:sp>
    </p:spTree>
    <p:extLst>
      <p:ext uri="{BB962C8B-B14F-4D97-AF65-F5344CB8AC3E}">
        <p14:creationId xmlns:p14="http://schemas.microsoft.com/office/powerpoint/2010/main" val="3372598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custDataLst>
              <p:tags r:id="rId1"/>
            </p:custDataLst>
          </p:nvPr>
        </p:nvSpPr>
        <p:spPr>
          <a:xfrm>
            <a:off x="0" y="0"/>
            <a:ext cx="6858000" cy="457200"/>
          </a:xfrm>
        </p:spPr>
        <p:txBody>
          <a:bodyPr/>
          <a:lstStyle/>
          <a:p>
            <a:r>
              <a:rPr lang="en-GB"/>
              <a:t>OFFICIAL USE</a:t>
            </a:r>
            <a:r>
              <a:rPr lang="en-GB">
                <a:solidFill>
                  <a:srgbClr val="000000"/>
                </a:solidFill>
              </a:rPr>
              <a:t> </a:t>
            </a:r>
          </a:p>
        </p:txBody>
      </p:sp>
      <p:sp>
        <p:nvSpPr>
          <p:cNvPr id="5" name="Footer Placeholder 4"/>
          <p:cNvSpPr>
            <a:spLocks noGrp="1"/>
          </p:cNvSpPr>
          <p:nvPr>
            <p:ph type="ftr" sz="quarter" idx="11"/>
            <p:custDataLst>
              <p:tags r:id="rId2"/>
            </p:custDataLst>
          </p:nvPr>
        </p:nvSpPr>
        <p:spPr>
          <a:xfrm>
            <a:off x="0" y="8685213"/>
            <a:ext cx="6858000" cy="457200"/>
          </a:xfrm>
        </p:spPr>
        <p:txBody>
          <a:bodyPr/>
          <a:lstStyle/>
          <a:p>
            <a:r>
              <a:rPr lang="en-GB"/>
              <a:t>OFFICIAL USE</a:t>
            </a:r>
            <a:r>
              <a:rPr lang="en-GB">
                <a:solidFill>
                  <a:srgbClr val="000000"/>
                </a:solidFill>
              </a:rPr>
              <a:t> </a:t>
            </a:r>
          </a:p>
        </p:txBody>
      </p:sp>
      <p:sp>
        <p:nvSpPr>
          <p:cNvPr id="6" name="Slide Number Placeholder 5"/>
          <p:cNvSpPr>
            <a:spLocks noGrp="1"/>
          </p:cNvSpPr>
          <p:nvPr>
            <p:ph type="sldNum" sz="quarter" idx="12"/>
          </p:nvPr>
        </p:nvSpPr>
        <p:spPr/>
        <p:txBody>
          <a:bodyPr/>
          <a:lstStyle/>
          <a:p>
            <a:fld id="{99E1D049-A8C0-4DBE-9184-BE20D3C8E647}" type="slidenum">
              <a:rPr lang="en-GB" smtClean="0"/>
              <a:t>2</a:t>
            </a:fld>
            <a:endParaRPr lang="en-GB"/>
          </a:p>
        </p:txBody>
      </p:sp>
    </p:spTree>
    <p:extLst>
      <p:ext uri="{BB962C8B-B14F-4D97-AF65-F5344CB8AC3E}">
        <p14:creationId xmlns:p14="http://schemas.microsoft.com/office/powerpoint/2010/main" val="474882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custDataLst>
              <p:tags r:id="rId1"/>
            </p:custDataLst>
          </p:nvPr>
        </p:nvSpPr>
        <p:spPr>
          <a:xfrm>
            <a:off x="0" y="0"/>
            <a:ext cx="6858000" cy="457200"/>
          </a:xfrm>
        </p:spPr>
        <p:txBody>
          <a:bodyPr/>
          <a:lstStyle/>
          <a:p>
            <a:r>
              <a:rPr lang="en-GB"/>
              <a:t>OFFICIAL USE</a:t>
            </a:r>
            <a:r>
              <a:rPr lang="en-GB">
                <a:solidFill>
                  <a:srgbClr val="000000"/>
                </a:solidFill>
              </a:rPr>
              <a:t> </a:t>
            </a:r>
          </a:p>
        </p:txBody>
      </p:sp>
      <p:sp>
        <p:nvSpPr>
          <p:cNvPr id="5" name="Footer Placeholder 4"/>
          <p:cNvSpPr>
            <a:spLocks noGrp="1"/>
          </p:cNvSpPr>
          <p:nvPr>
            <p:ph type="ftr" sz="quarter" idx="4"/>
            <p:custDataLst>
              <p:tags r:id="rId2"/>
            </p:custDataLst>
          </p:nvPr>
        </p:nvSpPr>
        <p:spPr>
          <a:xfrm>
            <a:off x="0" y="8685213"/>
            <a:ext cx="6858000" cy="457200"/>
          </a:xfrm>
        </p:spPr>
        <p:txBody>
          <a:bodyPr/>
          <a:lstStyle/>
          <a:p>
            <a:r>
              <a:rPr lang="en-GB"/>
              <a:t>OFFICIAL USE</a:t>
            </a:r>
            <a:r>
              <a:rPr lang="en-GB">
                <a:solidFill>
                  <a:srgbClr val="000000"/>
                </a:solidFill>
              </a:rPr>
              <a:t> </a:t>
            </a:r>
          </a:p>
        </p:txBody>
      </p:sp>
      <p:sp>
        <p:nvSpPr>
          <p:cNvPr id="6" name="Slide Number Placeholder 5"/>
          <p:cNvSpPr>
            <a:spLocks noGrp="1"/>
          </p:cNvSpPr>
          <p:nvPr>
            <p:ph type="sldNum" sz="quarter" idx="5"/>
          </p:nvPr>
        </p:nvSpPr>
        <p:spPr/>
        <p:txBody>
          <a:bodyPr/>
          <a:lstStyle/>
          <a:p>
            <a:fld id="{99E1D049-A8C0-4DBE-9184-BE20D3C8E647}" type="slidenum">
              <a:rPr lang="en-GB" smtClean="0"/>
              <a:t>3</a:t>
            </a:fld>
            <a:endParaRPr lang="en-GB"/>
          </a:p>
        </p:txBody>
      </p:sp>
    </p:spTree>
    <p:extLst>
      <p:ext uri="{BB962C8B-B14F-4D97-AF65-F5344CB8AC3E}">
        <p14:creationId xmlns:p14="http://schemas.microsoft.com/office/powerpoint/2010/main" val="4170215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custDataLst>
              <p:tags r:id="rId1"/>
            </p:custDataLst>
          </p:nvPr>
        </p:nvSpPr>
        <p:spPr>
          <a:xfrm>
            <a:off x="0" y="0"/>
            <a:ext cx="6858000" cy="457200"/>
          </a:xfrm>
        </p:spPr>
        <p:txBody>
          <a:bodyPr/>
          <a:lstStyle/>
          <a:p>
            <a:r>
              <a:rPr lang="en-GB"/>
              <a:t>OFFICIAL USE</a:t>
            </a:r>
            <a:r>
              <a:rPr lang="en-GB">
                <a:solidFill>
                  <a:srgbClr val="000000"/>
                </a:solidFill>
              </a:rPr>
              <a:t> </a:t>
            </a:r>
          </a:p>
        </p:txBody>
      </p:sp>
      <p:sp>
        <p:nvSpPr>
          <p:cNvPr id="5" name="Footer Placeholder 4"/>
          <p:cNvSpPr>
            <a:spLocks noGrp="1"/>
          </p:cNvSpPr>
          <p:nvPr>
            <p:ph type="ftr" sz="quarter" idx="11"/>
            <p:custDataLst>
              <p:tags r:id="rId2"/>
            </p:custDataLst>
          </p:nvPr>
        </p:nvSpPr>
        <p:spPr>
          <a:xfrm>
            <a:off x="0" y="8685213"/>
            <a:ext cx="6858000" cy="457200"/>
          </a:xfrm>
        </p:spPr>
        <p:txBody>
          <a:bodyPr/>
          <a:lstStyle/>
          <a:p>
            <a:r>
              <a:rPr lang="en-GB"/>
              <a:t>OFFICIAL USE</a:t>
            </a:r>
            <a:r>
              <a:rPr lang="en-GB">
                <a:solidFill>
                  <a:srgbClr val="000000"/>
                </a:solidFill>
              </a:rPr>
              <a:t> </a:t>
            </a:r>
          </a:p>
        </p:txBody>
      </p:sp>
      <p:sp>
        <p:nvSpPr>
          <p:cNvPr id="6" name="Slide Number Placeholder 5"/>
          <p:cNvSpPr>
            <a:spLocks noGrp="1"/>
          </p:cNvSpPr>
          <p:nvPr>
            <p:ph type="sldNum" sz="quarter" idx="12"/>
          </p:nvPr>
        </p:nvSpPr>
        <p:spPr/>
        <p:txBody>
          <a:bodyPr/>
          <a:lstStyle/>
          <a:p>
            <a:fld id="{99E1D049-A8C0-4DBE-9184-BE20D3C8E647}" type="slidenum">
              <a:rPr lang="en-GB" smtClean="0"/>
              <a:t>4</a:t>
            </a:fld>
            <a:endParaRPr lang="en-GB"/>
          </a:p>
        </p:txBody>
      </p:sp>
    </p:spTree>
    <p:extLst>
      <p:ext uri="{BB962C8B-B14F-4D97-AF65-F5344CB8AC3E}">
        <p14:creationId xmlns:p14="http://schemas.microsoft.com/office/powerpoint/2010/main" val="302425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custDataLst>
              <p:tags r:id="rId1"/>
            </p:custDataLst>
          </p:nvPr>
        </p:nvSpPr>
        <p:spPr>
          <a:xfrm>
            <a:off x="0" y="0"/>
            <a:ext cx="6858000" cy="457200"/>
          </a:xfrm>
        </p:spPr>
        <p:txBody>
          <a:bodyPr/>
          <a:lstStyle/>
          <a:p>
            <a:r>
              <a:rPr lang="en-GB"/>
              <a:t>OFFICIAL USE</a:t>
            </a:r>
            <a:r>
              <a:rPr lang="en-GB">
                <a:solidFill>
                  <a:srgbClr val="000000"/>
                </a:solidFill>
              </a:rPr>
              <a:t> </a:t>
            </a:r>
          </a:p>
        </p:txBody>
      </p:sp>
      <p:sp>
        <p:nvSpPr>
          <p:cNvPr id="5" name="Footer Placeholder 4"/>
          <p:cNvSpPr>
            <a:spLocks noGrp="1"/>
          </p:cNvSpPr>
          <p:nvPr>
            <p:ph type="ftr" sz="quarter" idx="11"/>
            <p:custDataLst>
              <p:tags r:id="rId2"/>
            </p:custDataLst>
          </p:nvPr>
        </p:nvSpPr>
        <p:spPr>
          <a:xfrm>
            <a:off x="0" y="8685213"/>
            <a:ext cx="6858000" cy="457200"/>
          </a:xfrm>
        </p:spPr>
        <p:txBody>
          <a:bodyPr/>
          <a:lstStyle/>
          <a:p>
            <a:r>
              <a:rPr lang="en-GB"/>
              <a:t>OFFICIAL USE</a:t>
            </a:r>
            <a:r>
              <a:rPr lang="en-GB">
                <a:solidFill>
                  <a:srgbClr val="000000"/>
                </a:solidFill>
              </a:rPr>
              <a:t> </a:t>
            </a:r>
          </a:p>
        </p:txBody>
      </p:sp>
      <p:sp>
        <p:nvSpPr>
          <p:cNvPr id="6" name="Slide Number Placeholder 5"/>
          <p:cNvSpPr>
            <a:spLocks noGrp="1"/>
          </p:cNvSpPr>
          <p:nvPr>
            <p:ph type="sldNum" sz="quarter" idx="12"/>
          </p:nvPr>
        </p:nvSpPr>
        <p:spPr/>
        <p:txBody>
          <a:bodyPr/>
          <a:lstStyle/>
          <a:p>
            <a:fld id="{99E1D049-A8C0-4DBE-9184-BE20D3C8E647}" type="slidenum">
              <a:rPr lang="en-GB" smtClean="0"/>
              <a:t>5</a:t>
            </a:fld>
            <a:endParaRPr lang="en-GB"/>
          </a:p>
        </p:txBody>
      </p:sp>
    </p:spTree>
    <p:extLst>
      <p:ext uri="{BB962C8B-B14F-4D97-AF65-F5344CB8AC3E}">
        <p14:creationId xmlns:p14="http://schemas.microsoft.com/office/powerpoint/2010/main" val="946398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custDataLst>
              <p:tags r:id="rId1"/>
            </p:custDataLst>
          </p:nvPr>
        </p:nvSpPr>
        <p:spPr>
          <a:xfrm>
            <a:off x="0" y="0"/>
            <a:ext cx="6858000" cy="457200"/>
          </a:xfrm>
        </p:spPr>
        <p:txBody>
          <a:bodyPr/>
          <a:lstStyle/>
          <a:p>
            <a:r>
              <a:rPr lang="en-GB"/>
              <a:t>OFFICIAL USE</a:t>
            </a:r>
            <a:r>
              <a:rPr lang="en-GB">
                <a:solidFill>
                  <a:srgbClr val="000000"/>
                </a:solidFill>
              </a:rPr>
              <a:t> </a:t>
            </a:r>
          </a:p>
        </p:txBody>
      </p:sp>
      <p:sp>
        <p:nvSpPr>
          <p:cNvPr id="5" name="Footer Placeholder 4"/>
          <p:cNvSpPr>
            <a:spLocks noGrp="1"/>
          </p:cNvSpPr>
          <p:nvPr>
            <p:ph type="ftr" sz="quarter" idx="11"/>
            <p:custDataLst>
              <p:tags r:id="rId2"/>
            </p:custDataLst>
          </p:nvPr>
        </p:nvSpPr>
        <p:spPr>
          <a:xfrm>
            <a:off x="0" y="8685213"/>
            <a:ext cx="6858000" cy="457200"/>
          </a:xfrm>
        </p:spPr>
        <p:txBody>
          <a:bodyPr/>
          <a:lstStyle/>
          <a:p>
            <a:r>
              <a:rPr lang="en-GB"/>
              <a:t>OFFICIAL USE</a:t>
            </a:r>
            <a:r>
              <a:rPr lang="en-GB">
                <a:solidFill>
                  <a:srgbClr val="000000"/>
                </a:solidFill>
              </a:rPr>
              <a:t> </a:t>
            </a:r>
          </a:p>
        </p:txBody>
      </p:sp>
      <p:sp>
        <p:nvSpPr>
          <p:cNvPr id="6" name="Slide Number Placeholder 5"/>
          <p:cNvSpPr>
            <a:spLocks noGrp="1"/>
          </p:cNvSpPr>
          <p:nvPr>
            <p:ph type="sldNum" sz="quarter" idx="12"/>
          </p:nvPr>
        </p:nvSpPr>
        <p:spPr/>
        <p:txBody>
          <a:bodyPr/>
          <a:lstStyle/>
          <a:p>
            <a:fld id="{99E1D049-A8C0-4DBE-9184-BE20D3C8E647}" type="slidenum">
              <a:rPr lang="en-GB" smtClean="0"/>
              <a:t>6</a:t>
            </a:fld>
            <a:endParaRPr lang="en-GB"/>
          </a:p>
        </p:txBody>
      </p:sp>
    </p:spTree>
    <p:extLst>
      <p:ext uri="{BB962C8B-B14F-4D97-AF65-F5344CB8AC3E}">
        <p14:creationId xmlns:p14="http://schemas.microsoft.com/office/powerpoint/2010/main" val="46988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custDataLst>
              <p:tags r:id="rId1"/>
            </p:custDataLst>
          </p:nvPr>
        </p:nvSpPr>
        <p:spPr>
          <a:xfrm>
            <a:off x="0" y="0"/>
            <a:ext cx="6858000" cy="457200"/>
          </a:xfrm>
        </p:spPr>
        <p:txBody>
          <a:bodyPr/>
          <a:lstStyle/>
          <a:p>
            <a:r>
              <a:rPr lang="en-GB"/>
              <a:t>OFFICIAL USE</a:t>
            </a:r>
            <a:r>
              <a:rPr lang="en-GB">
                <a:solidFill>
                  <a:srgbClr val="000000"/>
                </a:solidFill>
              </a:rPr>
              <a:t> </a:t>
            </a:r>
          </a:p>
        </p:txBody>
      </p:sp>
      <p:sp>
        <p:nvSpPr>
          <p:cNvPr id="5" name="Footer Placeholder 4"/>
          <p:cNvSpPr>
            <a:spLocks noGrp="1"/>
          </p:cNvSpPr>
          <p:nvPr>
            <p:ph type="ftr" sz="quarter" idx="11"/>
            <p:custDataLst>
              <p:tags r:id="rId2"/>
            </p:custDataLst>
          </p:nvPr>
        </p:nvSpPr>
        <p:spPr>
          <a:xfrm>
            <a:off x="0" y="8685213"/>
            <a:ext cx="6858000" cy="457200"/>
          </a:xfrm>
        </p:spPr>
        <p:txBody>
          <a:bodyPr/>
          <a:lstStyle/>
          <a:p>
            <a:r>
              <a:rPr lang="en-GB"/>
              <a:t>OFFICIAL USE</a:t>
            </a:r>
            <a:r>
              <a:rPr lang="en-GB">
                <a:solidFill>
                  <a:srgbClr val="000000"/>
                </a:solidFill>
              </a:rPr>
              <a:t> </a:t>
            </a:r>
          </a:p>
        </p:txBody>
      </p:sp>
      <p:sp>
        <p:nvSpPr>
          <p:cNvPr id="6" name="Slide Number Placeholder 5"/>
          <p:cNvSpPr>
            <a:spLocks noGrp="1"/>
          </p:cNvSpPr>
          <p:nvPr>
            <p:ph type="sldNum" sz="quarter" idx="12"/>
          </p:nvPr>
        </p:nvSpPr>
        <p:spPr/>
        <p:txBody>
          <a:bodyPr/>
          <a:lstStyle/>
          <a:p>
            <a:fld id="{99E1D049-A8C0-4DBE-9184-BE20D3C8E647}" type="slidenum">
              <a:rPr lang="en-GB" smtClean="0"/>
              <a:t>7</a:t>
            </a:fld>
            <a:endParaRPr lang="en-GB"/>
          </a:p>
        </p:txBody>
      </p:sp>
    </p:spTree>
    <p:extLst>
      <p:ext uri="{BB962C8B-B14F-4D97-AF65-F5344CB8AC3E}">
        <p14:creationId xmlns:p14="http://schemas.microsoft.com/office/powerpoint/2010/main" val="3905795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custDataLst>
              <p:tags r:id="rId1"/>
            </p:custDataLst>
          </p:nvPr>
        </p:nvSpPr>
        <p:spPr>
          <a:xfrm>
            <a:off x="0" y="0"/>
            <a:ext cx="6858000" cy="457200"/>
          </a:xfrm>
        </p:spPr>
        <p:txBody>
          <a:bodyPr/>
          <a:lstStyle/>
          <a:p>
            <a:r>
              <a:rPr lang="en-GB"/>
              <a:t>OFFICIAL USE</a:t>
            </a:r>
            <a:r>
              <a:rPr lang="en-GB">
                <a:solidFill>
                  <a:srgbClr val="000000"/>
                </a:solidFill>
              </a:rPr>
              <a:t> </a:t>
            </a:r>
          </a:p>
        </p:txBody>
      </p:sp>
      <p:sp>
        <p:nvSpPr>
          <p:cNvPr id="5" name="Footer Placeholder 4"/>
          <p:cNvSpPr>
            <a:spLocks noGrp="1"/>
          </p:cNvSpPr>
          <p:nvPr>
            <p:ph type="ftr" sz="quarter" idx="11"/>
            <p:custDataLst>
              <p:tags r:id="rId2"/>
            </p:custDataLst>
          </p:nvPr>
        </p:nvSpPr>
        <p:spPr>
          <a:xfrm>
            <a:off x="0" y="8685213"/>
            <a:ext cx="6858000" cy="457200"/>
          </a:xfrm>
        </p:spPr>
        <p:txBody>
          <a:bodyPr/>
          <a:lstStyle/>
          <a:p>
            <a:r>
              <a:rPr lang="en-GB"/>
              <a:t>OFFICIAL USE</a:t>
            </a:r>
            <a:r>
              <a:rPr lang="en-GB">
                <a:solidFill>
                  <a:srgbClr val="000000"/>
                </a:solidFill>
              </a:rPr>
              <a:t> </a:t>
            </a:r>
          </a:p>
        </p:txBody>
      </p:sp>
      <p:sp>
        <p:nvSpPr>
          <p:cNvPr id="6" name="Slide Number Placeholder 5"/>
          <p:cNvSpPr>
            <a:spLocks noGrp="1"/>
          </p:cNvSpPr>
          <p:nvPr>
            <p:ph type="sldNum" sz="quarter" idx="12"/>
          </p:nvPr>
        </p:nvSpPr>
        <p:spPr/>
        <p:txBody>
          <a:bodyPr/>
          <a:lstStyle/>
          <a:p>
            <a:fld id="{99E1D049-A8C0-4DBE-9184-BE20D3C8E647}" type="slidenum">
              <a:rPr lang="en-GB" smtClean="0"/>
              <a:t>10</a:t>
            </a:fld>
            <a:endParaRPr lang="en-GB"/>
          </a:p>
        </p:txBody>
      </p:sp>
    </p:spTree>
    <p:extLst>
      <p:ext uri="{BB962C8B-B14F-4D97-AF65-F5344CB8AC3E}">
        <p14:creationId xmlns:p14="http://schemas.microsoft.com/office/powerpoint/2010/main" val="1013189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custDataLst>
              <p:tags r:id="rId1"/>
            </p:custDataLst>
          </p:nvPr>
        </p:nvSpPr>
        <p:spPr>
          <a:xfrm>
            <a:off x="0" y="0"/>
            <a:ext cx="6858000" cy="457200"/>
          </a:xfrm>
        </p:spPr>
        <p:txBody>
          <a:bodyPr/>
          <a:lstStyle/>
          <a:p>
            <a:r>
              <a:rPr lang="en-GB"/>
              <a:t>OFFICIAL USE</a:t>
            </a:r>
            <a:r>
              <a:rPr lang="en-GB">
                <a:solidFill>
                  <a:srgbClr val="000000"/>
                </a:solidFill>
              </a:rPr>
              <a:t> </a:t>
            </a:r>
          </a:p>
        </p:txBody>
      </p:sp>
      <p:sp>
        <p:nvSpPr>
          <p:cNvPr id="5" name="Footer Placeholder 4"/>
          <p:cNvSpPr>
            <a:spLocks noGrp="1"/>
          </p:cNvSpPr>
          <p:nvPr>
            <p:ph type="ftr" sz="quarter" idx="11"/>
            <p:custDataLst>
              <p:tags r:id="rId2"/>
            </p:custDataLst>
          </p:nvPr>
        </p:nvSpPr>
        <p:spPr>
          <a:xfrm>
            <a:off x="0" y="8685213"/>
            <a:ext cx="6858000" cy="457200"/>
          </a:xfrm>
        </p:spPr>
        <p:txBody>
          <a:bodyPr/>
          <a:lstStyle/>
          <a:p>
            <a:r>
              <a:rPr lang="en-GB"/>
              <a:t>OFFICIAL USE</a:t>
            </a:r>
            <a:r>
              <a:rPr lang="en-GB">
                <a:solidFill>
                  <a:srgbClr val="000000"/>
                </a:solidFill>
              </a:rPr>
              <a:t> </a:t>
            </a:r>
          </a:p>
        </p:txBody>
      </p:sp>
      <p:sp>
        <p:nvSpPr>
          <p:cNvPr id="6" name="Slide Number Placeholder 5"/>
          <p:cNvSpPr>
            <a:spLocks noGrp="1"/>
          </p:cNvSpPr>
          <p:nvPr>
            <p:ph type="sldNum" sz="quarter" idx="12"/>
          </p:nvPr>
        </p:nvSpPr>
        <p:spPr/>
        <p:txBody>
          <a:bodyPr/>
          <a:lstStyle/>
          <a:p>
            <a:fld id="{99E1D049-A8C0-4DBE-9184-BE20D3C8E647}" type="slidenum">
              <a:rPr lang="en-GB" smtClean="0"/>
              <a:t>11</a:t>
            </a:fld>
            <a:endParaRPr lang="en-GB"/>
          </a:p>
        </p:txBody>
      </p:sp>
    </p:spTree>
    <p:extLst>
      <p:ext uri="{BB962C8B-B14F-4D97-AF65-F5344CB8AC3E}">
        <p14:creationId xmlns:p14="http://schemas.microsoft.com/office/powerpoint/2010/main" val="16666481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84041" y="1523579"/>
            <a:ext cx="9144000" cy="2387600"/>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84041" y="400325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0EE6B74-F97D-254B-B0DE-9F8F52F44014}" type="datetimeFigureOut">
              <a:rPr lang="en-US" smtClean="0"/>
              <a:t>1/14/2024</a:t>
            </a:fld>
            <a:endParaRPr lang="en-US"/>
          </a:p>
        </p:txBody>
      </p:sp>
      <p:sp>
        <p:nvSpPr>
          <p:cNvPr id="5" name="Footer Placeholder 4"/>
          <p:cNvSpPr>
            <a:spLocks noGrp="1"/>
          </p:cNvSpPr>
          <p:nvPr>
            <p:ph type="ftr" sz="quarter" idx="11"/>
            <p:custDataLst>
              <p:tags r:id="rId1"/>
            </p:custDataLst>
          </p:nvPr>
        </p:nvSpPr>
        <p:spPr>
          <a:xfrm>
            <a:off x="0" y="6356350"/>
            <a:ext cx="12192000" cy="365125"/>
          </a:xfrm>
        </p:spPr>
        <p:txBody>
          <a:bodyPr/>
          <a:lstStyle>
            <a:lvl1pP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6" name="Slide Number Placeholder 5"/>
          <p:cNvSpPr>
            <a:spLocks noGrp="1"/>
          </p:cNvSpPr>
          <p:nvPr>
            <p:ph type="sldNum" sz="quarter" idx="12"/>
          </p:nvPr>
        </p:nvSpPr>
        <p:spPr/>
        <p:txBody>
          <a:bodyPr/>
          <a:lstStyle/>
          <a:p>
            <a:fld id="{D45A1CCF-9C6D-0E42-BE8E-DAC66CA45C7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EE6B74-F97D-254B-B0DE-9F8F52F44014}" type="datetimeFigureOut">
              <a:rPr lang="en-US" smtClean="0"/>
              <a:t>1/14/2024</a:t>
            </a:fld>
            <a:endParaRPr lang="en-US"/>
          </a:p>
        </p:txBody>
      </p:sp>
      <p:sp>
        <p:nvSpPr>
          <p:cNvPr id="5" name="Footer Placeholder 4"/>
          <p:cNvSpPr>
            <a:spLocks noGrp="1"/>
          </p:cNvSpPr>
          <p:nvPr>
            <p:ph type="ftr" sz="quarter" idx="11"/>
            <p:custDataLst>
              <p:tags r:id="rId1"/>
            </p:custDataLst>
          </p:nvPr>
        </p:nvSpPr>
        <p:spPr>
          <a:xfrm>
            <a:off x="0" y="6356350"/>
            <a:ext cx="12192000" cy="365125"/>
          </a:xfrm>
        </p:spPr>
        <p:txBody>
          <a:bodyPr/>
          <a:lstStyle>
            <a:lvl1pP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6" name="Slide Number Placeholder 5"/>
          <p:cNvSpPr>
            <a:spLocks noGrp="1"/>
          </p:cNvSpPr>
          <p:nvPr>
            <p:ph type="sldNum" sz="quarter" idx="12"/>
          </p:nvPr>
        </p:nvSpPr>
        <p:spPr/>
        <p:txBody>
          <a:bodyPr/>
          <a:lstStyle/>
          <a:p>
            <a:fld id="{D45A1CCF-9C6D-0E42-BE8E-DAC66CA45C7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5" y="888898"/>
            <a:ext cx="12195175" cy="6858000"/>
          </a:xfrm>
          <a:prstGeom prst="rect">
            <a:avLst/>
          </a:prstGeom>
        </p:spPr>
      </p:pic>
      <p:sp>
        <p:nvSpPr>
          <p:cNvPr id="8" name="Title 1"/>
          <p:cNvSpPr txBox="1">
            <a:spLocks/>
          </p:cNvSpPr>
          <p:nvPr userDrawn="1"/>
        </p:nvSpPr>
        <p:spPr>
          <a:xfrm>
            <a:off x="432316" y="1584960"/>
            <a:ext cx="10204580" cy="1353312"/>
          </a:xfrm>
          <a:prstGeom prst="rect">
            <a:avLst/>
          </a:prstGeom>
        </p:spPr>
        <p:txBody>
          <a:bodyPr lIns="0" tIns="0" rIns="0" bIns="0" anchor="b">
            <a:normAutofit/>
          </a:bodyPr>
          <a:lstStyle>
            <a:lvl1pPr algn="ctr"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l"/>
            <a:r>
              <a:rPr lang="en-US">
                <a:latin typeface="Sanchez" charset="0"/>
                <a:ea typeface="Sanchez" charset="0"/>
                <a:cs typeface="Sanchez" charset="0"/>
              </a:rPr>
              <a:t>Click to edit Master title style</a:t>
            </a:r>
          </a:p>
        </p:txBody>
      </p:sp>
      <p:sp>
        <p:nvSpPr>
          <p:cNvPr id="9" name="Subtitle 2"/>
          <p:cNvSpPr txBox="1">
            <a:spLocks/>
          </p:cNvSpPr>
          <p:nvPr userDrawn="1"/>
        </p:nvSpPr>
        <p:spPr>
          <a:xfrm>
            <a:off x="432316" y="3121152"/>
            <a:ext cx="9144000" cy="499872"/>
          </a:xfrm>
          <a:prstGeom prst="rect">
            <a:avLst/>
          </a:prstGeom>
        </p:spPr>
        <p:txBody>
          <a:bodyPr lIns="0" tIns="0" rIns="0" bIns="0"/>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b="1" i="0">
                <a:latin typeface="DIN Pro Regular" charset="0"/>
                <a:ea typeface="DIN Pro Regular" charset="0"/>
                <a:cs typeface="DIN Pro Regular" charset="0"/>
              </a:rPr>
              <a:t>Click to edit Master subtitle style</a:t>
            </a:r>
          </a:p>
        </p:txBody>
      </p:sp>
    </p:spTree>
    <p:extLst>
      <p:ext uri="{BB962C8B-B14F-4D97-AF65-F5344CB8AC3E}">
        <p14:creationId xmlns:p14="http://schemas.microsoft.com/office/powerpoint/2010/main" val="3762181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Başlık ve İçerik">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6"/>
            <a:ext cx="10515600" cy="4747453"/>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tr-TR"/>
              <a:t>Ana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2" name="Title 1"/>
          <p:cNvSpPr>
            <a:spLocks noGrp="1"/>
          </p:cNvSpPr>
          <p:nvPr>
            <p:ph type="title"/>
          </p:nvPr>
        </p:nvSpPr>
        <p:spPr>
          <a:xfrm>
            <a:off x="326647" y="-2"/>
            <a:ext cx="10515600" cy="1325563"/>
          </a:xfrm>
        </p:spPr>
        <p:txBody>
          <a:bodyPr>
            <a:normAutofit/>
          </a:bodyPr>
          <a:lstStyle>
            <a:lvl1pPr>
              <a:defRPr sz="3467">
                <a:solidFill>
                  <a:schemeClr val="tx1"/>
                </a:solidFill>
                <a:latin typeface="Century Gothic" panose="020B0502020202020204" pitchFamily="34" charset="0"/>
              </a:defRPr>
            </a:lvl1pPr>
          </a:lstStyle>
          <a:p>
            <a:r>
              <a:rPr lang="en-US"/>
              <a:t>Click to edit Master title style</a:t>
            </a:r>
          </a:p>
        </p:txBody>
      </p:sp>
    </p:spTree>
    <p:extLst>
      <p:ext uri="{BB962C8B-B14F-4D97-AF65-F5344CB8AC3E}">
        <p14:creationId xmlns:p14="http://schemas.microsoft.com/office/powerpoint/2010/main" val="2265734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5" y="888898"/>
            <a:ext cx="12195175" cy="6858000"/>
          </a:xfrm>
          <a:prstGeom prst="rect">
            <a:avLst/>
          </a:prstGeom>
        </p:spPr>
      </p:pic>
      <p:sp>
        <p:nvSpPr>
          <p:cNvPr id="8" name="Title 1"/>
          <p:cNvSpPr txBox="1">
            <a:spLocks/>
          </p:cNvSpPr>
          <p:nvPr userDrawn="1"/>
        </p:nvSpPr>
        <p:spPr>
          <a:xfrm>
            <a:off x="432316" y="1584960"/>
            <a:ext cx="10204580" cy="1353312"/>
          </a:xfrm>
          <a:prstGeom prst="rect">
            <a:avLst/>
          </a:prstGeom>
        </p:spPr>
        <p:txBody>
          <a:bodyPr lIns="0" tIns="0" rIns="0" bIns="0" anchor="b">
            <a:normAutofit/>
          </a:bodyPr>
          <a:lstStyle>
            <a:lvl1pPr algn="ctr"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l"/>
            <a:r>
              <a:rPr lang="en-US">
                <a:latin typeface="Sanchez" charset="0"/>
                <a:ea typeface="Sanchez" charset="0"/>
                <a:cs typeface="Sanchez" charset="0"/>
              </a:rPr>
              <a:t>Click to edit Master title style</a:t>
            </a:r>
          </a:p>
        </p:txBody>
      </p:sp>
      <p:sp>
        <p:nvSpPr>
          <p:cNvPr id="9" name="Subtitle 2"/>
          <p:cNvSpPr txBox="1">
            <a:spLocks/>
          </p:cNvSpPr>
          <p:nvPr userDrawn="1"/>
        </p:nvSpPr>
        <p:spPr>
          <a:xfrm>
            <a:off x="432316" y="3121152"/>
            <a:ext cx="9144000" cy="499872"/>
          </a:xfrm>
          <a:prstGeom prst="rect">
            <a:avLst/>
          </a:prstGeom>
        </p:spPr>
        <p:txBody>
          <a:bodyPr lIns="0" tIns="0" rIns="0" bIns="0"/>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b="1" i="0">
                <a:latin typeface="DIN Pro Regular" charset="0"/>
                <a:ea typeface="DIN Pro Regular" charset="0"/>
                <a:cs typeface="DIN Pro Regular" charset="0"/>
              </a:rPr>
              <a:t>Click to edit Master subtitle style</a:t>
            </a:r>
          </a:p>
        </p:txBody>
      </p:sp>
    </p:spTree>
    <p:extLst>
      <p:ext uri="{BB962C8B-B14F-4D97-AF65-F5344CB8AC3E}">
        <p14:creationId xmlns:p14="http://schemas.microsoft.com/office/powerpoint/2010/main" val="963792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29092F-BC93-4484-92A2-F5CC2688C6ED}" type="datetime3">
              <a:rPr lang="en-GB" smtClean="0"/>
              <a:t>14 January, 2024</a:t>
            </a:fld>
            <a:endParaRPr lang="en-GB"/>
          </a:p>
        </p:txBody>
      </p:sp>
      <p:sp>
        <p:nvSpPr>
          <p:cNvPr id="4" name="Footer Placeholder 3"/>
          <p:cNvSpPr>
            <a:spLocks noGrp="1"/>
          </p:cNvSpPr>
          <p:nvPr>
            <p:ph type="ftr" sz="quarter" idx="11"/>
          </p:nvPr>
        </p:nvSpPr>
        <p:spPr>
          <a:xfrm>
            <a:off x="0" y="6480000"/>
            <a:ext cx="12192000" cy="378000"/>
          </a:xfrm>
        </p:spPr>
        <p:txBody>
          <a:bodyPr/>
          <a:lstStyle>
            <a:lvl1pPr algn="ctr">
              <a:defRPr lang="en-GB"/>
            </a:lvl1pPr>
          </a:lstStyle>
          <a:p>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a:p>
        </p:txBody>
      </p:sp>
      <p:sp>
        <p:nvSpPr>
          <p:cNvPr id="6" name="Rectangle 5"/>
          <p:cNvSpPr/>
          <p:nvPr userDrawn="1"/>
        </p:nvSpPr>
        <p:spPr>
          <a:xfrm>
            <a:off x="0" y="0"/>
            <a:ext cx="12192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a:latin typeface="Franklin Gothic Book"/>
              </a:rPr>
              <a:t>Simple layouts</a:t>
            </a:r>
          </a:p>
        </p:txBody>
      </p:sp>
      <p:grpSp>
        <p:nvGrpSpPr>
          <p:cNvPr id="7" name="Group 6"/>
          <p:cNvGrpSpPr/>
          <p:nvPr userDrawn="1"/>
        </p:nvGrpSpPr>
        <p:grpSpPr>
          <a:xfrm>
            <a:off x="-1204383" y="0"/>
            <a:ext cx="13203809"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70541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Single column layou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cxnSp>
        <p:nvCxnSpPr>
          <p:cNvPr id="166" name="Straight Connector 165"/>
          <p:cNvCxnSpPr/>
          <p:nvPr userDrawn="1"/>
        </p:nvCxnSpPr>
        <p:spPr>
          <a:xfrm>
            <a:off x="-4112" y="1709193"/>
            <a:ext cx="12196112"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6"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9760C39B-9725-4054-8809-FE8DFA00F1EA}" type="datetime3">
              <a:rPr lang="en-GB" smtClean="0"/>
              <a:t>14 January, 2024</a:t>
            </a:fld>
            <a:endParaRPr lang="en-GB"/>
          </a:p>
        </p:txBody>
      </p:sp>
      <p:sp>
        <p:nvSpPr>
          <p:cNvPr id="57"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59"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
        <p:nvSpPr>
          <p:cNvPr id="4" name="Text Placeholder 3"/>
          <p:cNvSpPr>
            <a:spLocks noGrp="1"/>
          </p:cNvSpPr>
          <p:nvPr>
            <p:ph type="body" sz="quarter" idx="10"/>
          </p:nvPr>
        </p:nvSpPr>
        <p:spPr>
          <a:xfrm>
            <a:off x="958851" y="1803401"/>
            <a:ext cx="10274300" cy="4321175"/>
          </a:xfrm>
        </p:spPr>
        <p:txBody>
          <a:bodyPr/>
          <a:lstStyle>
            <a:lvl1pPr>
              <a:defRPr sz="1600"/>
            </a:lvl1pPr>
            <a:lvl2pPr>
              <a:defRPr sz="1600"/>
            </a:lvl2pPr>
            <a:lvl3pPr>
              <a:defRPr sz="1600"/>
            </a:lvl3pPr>
            <a:lvl4pPr>
              <a:defRPr sz="16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44188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Single column layou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56"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FF89081B-79F5-4915-BAF5-BA85341B6FD2}" type="datetime3">
              <a:rPr lang="en-GB" smtClean="0"/>
              <a:t>14 January, 2024</a:t>
            </a:fld>
            <a:endParaRPr lang="en-GB"/>
          </a:p>
        </p:txBody>
      </p:sp>
      <p:sp>
        <p:nvSpPr>
          <p:cNvPr id="57"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59"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
        <p:nvSpPr>
          <p:cNvPr id="4" name="Text Placeholder 3"/>
          <p:cNvSpPr>
            <a:spLocks noGrp="1"/>
          </p:cNvSpPr>
          <p:nvPr>
            <p:ph type="body" sz="quarter" idx="10"/>
          </p:nvPr>
        </p:nvSpPr>
        <p:spPr>
          <a:xfrm>
            <a:off x="960967" y="1446214"/>
            <a:ext cx="10272184" cy="357187"/>
          </a:xfrm>
        </p:spPr>
        <p:txBody>
          <a:bodyPr/>
          <a:lstStyle>
            <a:lvl1pPr>
              <a:defRPr>
                <a:latin typeface="Franklin Gothic Medium" panose="020B0603020102020204" pitchFamily="34" charset="0"/>
              </a:defRPr>
            </a:lvl1pPr>
          </a:lstStyle>
          <a:p>
            <a:pPr lvl="0"/>
            <a:r>
              <a:rPr lang="en-US"/>
              <a:t>Click to edit Master text styles</a:t>
            </a:r>
          </a:p>
        </p:txBody>
      </p:sp>
      <p:sp>
        <p:nvSpPr>
          <p:cNvPr id="6" name="Text Placeholder 5"/>
          <p:cNvSpPr>
            <a:spLocks noGrp="1"/>
          </p:cNvSpPr>
          <p:nvPr>
            <p:ph type="body" sz="quarter" idx="11"/>
          </p:nvPr>
        </p:nvSpPr>
        <p:spPr>
          <a:xfrm>
            <a:off x="960967" y="2168525"/>
            <a:ext cx="10272184" cy="395605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27042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58845" y="1"/>
            <a:ext cx="8388355" cy="1079499"/>
          </a:xfrm>
        </p:spPr>
        <p:txBody>
          <a:bodyPr/>
          <a:lstStyle/>
          <a:p>
            <a:r>
              <a:rPr lang="en-US"/>
              <a:t>Click to edit Master title style</a:t>
            </a:r>
          </a:p>
        </p:txBody>
      </p:sp>
      <p:sp>
        <p:nvSpPr>
          <p:cNvPr id="54" name="Date Placeholder 3"/>
          <p:cNvSpPr>
            <a:spLocks noGrp="1"/>
          </p:cNvSpPr>
          <p:nvPr>
            <p:ph type="dt" sz="half" idx="10"/>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526895E2-F5E5-4234-8637-0E7F589D8A0A}" type="datetime3">
              <a:rPr lang="en-GB" smtClean="0"/>
              <a:t>14 January, 2024</a:t>
            </a:fld>
            <a:endParaRPr lang="en-GB"/>
          </a:p>
        </p:txBody>
      </p:sp>
      <p:sp>
        <p:nvSpPr>
          <p:cNvPr id="55"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57"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
        <p:nvSpPr>
          <p:cNvPr id="5" name="Text Placeholder 4"/>
          <p:cNvSpPr>
            <a:spLocks noGrp="1"/>
          </p:cNvSpPr>
          <p:nvPr>
            <p:ph type="body" sz="quarter" idx="11"/>
          </p:nvPr>
        </p:nvSpPr>
        <p:spPr>
          <a:xfrm>
            <a:off x="958851" y="1446213"/>
            <a:ext cx="4806949" cy="503396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p:cNvSpPr>
            <a:spLocks noGrp="1"/>
          </p:cNvSpPr>
          <p:nvPr>
            <p:ph type="body" sz="quarter" idx="12"/>
          </p:nvPr>
        </p:nvSpPr>
        <p:spPr>
          <a:xfrm>
            <a:off x="6426201" y="1446213"/>
            <a:ext cx="4806951" cy="503396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721645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4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E61B9F9-DA78-4383-B0B0-70D6643E6A73}" type="datetime3">
              <a:rPr lang="en-GB" smtClean="0"/>
              <a:t>14 January, 2024</a:t>
            </a:fld>
            <a:endParaRPr lang="en-GB"/>
          </a:p>
        </p:txBody>
      </p:sp>
      <p:sp>
        <p:nvSpPr>
          <p:cNvPr id="4" name="Footer Placeholder 3"/>
          <p:cNvSpPr>
            <a:spLocks noGrp="1"/>
          </p:cNvSpPr>
          <p:nvPr>
            <p:ph type="ftr" sz="quarter" idx="11"/>
          </p:nvPr>
        </p:nvSpPr>
        <p:spPr>
          <a:xfrm>
            <a:off x="0" y="6480000"/>
            <a:ext cx="12192000" cy="378000"/>
          </a:xfrm>
        </p:spPr>
        <p:txBody>
          <a:bodyPr/>
          <a:lstStyle>
            <a:lvl1pPr algn="ctr">
              <a:defRPr lang="en-GB"/>
            </a:lvl1pPr>
          </a:lstStyle>
          <a:p>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a:p>
        </p:txBody>
      </p:sp>
      <p:sp>
        <p:nvSpPr>
          <p:cNvPr id="6" name="Rectangle 5"/>
          <p:cNvSpPr/>
          <p:nvPr userDrawn="1"/>
        </p:nvSpPr>
        <p:spPr>
          <a:xfrm>
            <a:off x="0" y="0"/>
            <a:ext cx="12192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a:latin typeface="Franklin Gothic Book"/>
              </a:rPr>
              <a:t>Layouts for charts, images, tables, smart</a:t>
            </a:r>
            <a:r>
              <a:rPr lang="en-US" sz="7000" baseline="0">
                <a:latin typeface="Franklin Gothic Book"/>
              </a:rPr>
              <a:t> art or video</a:t>
            </a:r>
            <a:endParaRPr lang="en-US" sz="7000">
              <a:latin typeface="Franklin Gothic Book"/>
            </a:endParaRPr>
          </a:p>
        </p:txBody>
      </p:sp>
      <p:grpSp>
        <p:nvGrpSpPr>
          <p:cNvPr id="7" name="Group 6"/>
          <p:cNvGrpSpPr/>
          <p:nvPr userDrawn="1"/>
        </p:nvGrpSpPr>
        <p:grpSpPr>
          <a:xfrm>
            <a:off x="-1204383" y="0"/>
            <a:ext cx="13203809"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604322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chart - standard">
    <p:spTree>
      <p:nvGrpSpPr>
        <p:cNvPr id="1" name=""/>
        <p:cNvGrpSpPr/>
        <p:nvPr/>
      </p:nvGrpSpPr>
      <p:grpSpPr>
        <a:xfrm>
          <a:off x="0" y="0"/>
          <a:ext cx="0" cy="0"/>
          <a:chOff x="0" y="0"/>
          <a:chExt cx="0" cy="0"/>
        </a:xfrm>
      </p:grpSpPr>
      <p:sp>
        <p:nvSpPr>
          <p:cNvPr id="5" name="Round Same Side Corner Rectangle 4"/>
          <p:cNvSpPr/>
          <p:nvPr userDrawn="1"/>
        </p:nvSpPr>
        <p:spPr>
          <a:xfrm>
            <a:off x="6426201" y="1803401"/>
            <a:ext cx="4773084" cy="4657725"/>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sz="1800">
              <a:latin typeface="Franklin Gothic Book"/>
            </a:endParaRPr>
          </a:p>
        </p:txBody>
      </p:sp>
      <p:sp>
        <p:nvSpPr>
          <p:cNvPr id="9" name="Content Placeholder 8"/>
          <p:cNvSpPr>
            <a:spLocks noGrp="1"/>
          </p:cNvSpPr>
          <p:nvPr>
            <p:ph sz="quarter" idx="17" hasCustomPrompt="1"/>
          </p:nvPr>
        </p:nvSpPr>
        <p:spPr>
          <a:xfrm>
            <a:off x="6426201" y="1803401"/>
            <a:ext cx="4773084" cy="4657725"/>
          </a:xfrm>
        </p:spPr>
        <p:txBody>
          <a:bodyPr/>
          <a:lstStyle>
            <a:lvl5pPr marL="0" indent="0">
              <a:defRPr baseline="0">
                <a:latin typeface="Franklin Gothic Book" panose="020B0503020102020204" pitchFamily="34" charset="0"/>
              </a:defRPr>
            </a:lvl5pPr>
          </a:lstStyle>
          <a:p>
            <a:pPr lvl="4"/>
            <a:r>
              <a:rPr lang="en-GB"/>
              <a:t>Click icon to insert object</a:t>
            </a:r>
          </a:p>
        </p:txBody>
      </p:sp>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8BC5E88B-D0C1-4554-A248-B4D3F263FC5B}" type="datetime3">
              <a:rPr lang="en-GB" smtClean="0"/>
              <a:t>14 January, 2024</a:t>
            </a:fld>
            <a:endParaRPr lang="en-GB"/>
          </a:p>
        </p:txBody>
      </p:sp>
      <p:sp>
        <p:nvSpPr>
          <p:cNvPr id="101"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103"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
        <p:nvSpPr>
          <p:cNvPr id="4" name="Text Placeholder 3"/>
          <p:cNvSpPr>
            <a:spLocks noGrp="1"/>
          </p:cNvSpPr>
          <p:nvPr>
            <p:ph type="body" sz="quarter" idx="16"/>
          </p:nvPr>
        </p:nvSpPr>
        <p:spPr>
          <a:xfrm>
            <a:off x="958851" y="1803401"/>
            <a:ext cx="4806949" cy="468312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59958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lnSpc>
                <a:spcPct val="150000"/>
              </a:lnSpc>
              <a:spcBef>
                <a:spcPts val="600"/>
              </a:spcBef>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EE6B74-F97D-254B-B0DE-9F8F52F44014}" type="datetimeFigureOut">
              <a:rPr lang="en-US" smtClean="0"/>
              <a:t>1/14/2024</a:t>
            </a:fld>
            <a:endParaRPr lang="en-US"/>
          </a:p>
        </p:txBody>
      </p:sp>
      <p:sp>
        <p:nvSpPr>
          <p:cNvPr id="5" name="Footer Placeholder 4"/>
          <p:cNvSpPr>
            <a:spLocks noGrp="1"/>
          </p:cNvSpPr>
          <p:nvPr>
            <p:ph type="ftr" sz="quarter" idx="11"/>
            <p:custDataLst>
              <p:tags r:id="rId1"/>
            </p:custDataLst>
          </p:nvPr>
        </p:nvSpPr>
        <p:spPr>
          <a:xfrm>
            <a:off x="0" y="6356350"/>
            <a:ext cx="12192000" cy="365125"/>
          </a:xfrm>
        </p:spPr>
        <p:txBody>
          <a:bodyPr/>
          <a:lstStyle>
            <a:lvl1pP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6" name="Slide Number Placeholder 5"/>
          <p:cNvSpPr>
            <a:spLocks noGrp="1"/>
          </p:cNvSpPr>
          <p:nvPr>
            <p:ph type="sldNum" sz="quarter" idx="12"/>
          </p:nvPr>
        </p:nvSpPr>
        <p:spPr/>
        <p:txBody>
          <a:bodyPr/>
          <a:lstStyle/>
          <a:p>
            <a:fld id="{D45A1CCF-9C6D-0E42-BE8E-DAC66CA45C7D}"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ext + chart">
    <p:spTree>
      <p:nvGrpSpPr>
        <p:cNvPr id="1" name=""/>
        <p:cNvGrpSpPr/>
        <p:nvPr/>
      </p:nvGrpSpPr>
      <p:grpSpPr>
        <a:xfrm>
          <a:off x="0" y="0"/>
          <a:ext cx="0" cy="0"/>
          <a:chOff x="0" y="0"/>
          <a:chExt cx="0" cy="0"/>
        </a:xfrm>
      </p:grpSpPr>
      <p:sp>
        <p:nvSpPr>
          <p:cNvPr id="10" name="Round Same Side Corner Rectangle 9"/>
          <p:cNvSpPr/>
          <p:nvPr userDrawn="1"/>
        </p:nvSpPr>
        <p:spPr>
          <a:xfrm>
            <a:off x="6426200" y="1794783"/>
            <a:ext cx="4806953" cy="46663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sz="1800">
              <a:latin typeface="Franklin Gothic Book"/>
            </a:endParaRPr>
          </a:p>
        </p:txBody>
      </p:sp>
      <p:sp>
        <p:nvSpPr>
          <p:cNvPr id="14" name="Content Placeholder 8"/>
          <p:cNvSpPr>
            <a:spLocks noGrp="1"/>
          </p:cNvSpPr>
          <p:nvPr>
            <p:ph sz="quarter" idx="18" hasCustomPrompt="1"/>
          </p:nvPr>
        </p:nvSpPr>
        <p:spPr>
          <a:xfrm>
            <a:off x="6426201" y="1803401"/>
            <a:ext cx="4773084" cy="4657725"/>
          </a:xfrm>
        </p:spPr>
        <p:txBody>
          <a:bodyPr/>
          <a:lstStyle>
            <a:lvl5pPr marL="0" indent="0">
              <a:defRPr baseline="0">
                <a:latin typeface="Franklin Gothic Book" panose="020B0503020102020204" pitchFamily="34" charset="0"/>
              </a:defRPr>
            </a:lvl5pPr>
          </a:lstStyle>
          <a:p>
            <a:pPr lvl="4"/>
            <a:r>
              <a:rPr lang="en-GB"/>
              <a:t>Click icon to insert object</a:t>
            </a:r>
          </a:p>
        </p:txBody>
      </p:sp>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55E15527-C3C1-4817-890C-09926E049F81}" type="datetime3">
              <a:rPr lang="en-GB" smtClean="0"/>
              <a:t>14 January, 2024</a:t>
            </a:fld>
            <a:endParaRPr lang="en-GB"/>
          </a:p>
        </p:txBody>
      </p:sp>
      <p:sp>
        <p:nvSpPr>
          <p:cNvPr id="101"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103"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
        <p:nvSpPr>
          <p:cNvPr id="4" name="Text Placeholder 3"/>
          <p:cNvSpPr>
            <a:spLocks noGrp="1"/>
          </p:cNvSpPr>
          <p:nvPr>
            <p:ph type="body" sz="quarter" idx="16"/>
          </p:nvPr>
        </p:nvSpPr>
        <p:spPr>
          <a:xfrm>
            <a:off x="960968" y="1794783"/>
            <a:ext cx="4804833" cy="719137"/>
          </a:xfrm>
        </p:spPr>
        <p:txBody>
          <a:bodyPr/>
          <a:lstStyle>
            <a:lvl1pPr>
              <a:defRPr>
                <a:latin typeface="Franklin Gothic Medium" panose="020B0603020102020204" pitchFamily="34" charset="0"/>
              </a:defRPr>
            </a:lvl1pPr>
          </a:lstStyle>
          <a:p>
            <a:pPr lvl="0"/>
            <a:r>
              <a:rPr lang="en-US"/>
              <a:t>Click to edit Master text styles</a:t>
            </a:r>
          </a:p>
        </p:txBody>
      </p:sp>
      <p:sp>
        <p:nvSpPr>
          <p:cNvPr id="6" name="Text Placeholder 5"/>
          <p:cNvSpPr>
            <a:spLocks noGrp="1"/>
          </p:cNvSpPr>
          <p:nvPr>
            <p:ph type="body" sz="quarter" idx="17"/>
          </p:nvPr>
        </p:nvSpPr>
        <p:spPr>
          <a:xfrm>
            <a:off x="960968" y="2513919"/>
            <a:ext cx="4804833" cy="3966256"/>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819619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ext + char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44C7E6C6-018D-4F32-818D-E8F641667175}" type="datetime3">
              <a:rPr lang="en-GB" smtClean="0"/>
              <a:t>14 January, 2024</a:t>
            </a:fld>
            <a:endParaRPr lang="en-GB"/>
          </a:p>
        </p:txBody>
      </p:sp>
      <p:sp>
        <p:nvSpPr>
          <p:cNvPr id="101"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103"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
        <p:nvSpPr>
          <p:cNvPr id="13" name="Round Same Side Corner Rectangle 12"/>
          <p:cNvSpPr/>
          <p:nvPr userDrawn="1"/>
        </p:nvSpPr>
        <p:spPr>
          <a:xfrm>
            <a:off x="6426200" y="1795006"/>
            <a:ext cx="4806953" cy="4666119"/>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sz="1800">
              <a:latin typeface="Franklin Gothic Book"/>
            </a:endParaRPr>
          </a:p>
        </p:txBody>
      </p:sp>
      <p:sp>
        <p:nvSpPr>
          <p:cNvPr id="16" name="Text Placeholder 3"/>
          <p:cNvSpPr>
            <a:spLocks noGrp="1"/>
          </p:cNvSpPr>
          <p:nvPr>
            <p:ph type="body" sz="quarter" idx="16"/>
          </p:nvPr>
        </p:nvSpPr>
        <p:spPr>
          <a:xfrm>
            <a:off x="960968" y="1795007"/>
            <a:ext cx="4804833" cy="719137"/>
          </a:xfrm>
        </p:spPr>
        <p:txBody>
          <a:bodyPr/>
          <a:lstStyle>
            <a:lvl1pPr>
              <a:defRPr>
                <a:latin typeface="Franklin Gothic Medium" panose="020B0603020102020204" pitchFamily="34" charset="0"/>
              </a:defRPr>
            </a:lvl1pPr>
          </a:lstStyle>
          <a:p>
            <a:pPr lvl="0"/>
            <a:r>
              <a:rPr lang="en-US"/>
              <a:t>Click to edit Master text styles</a:t>
            </a:r>
          </a:p>
        </p:txBody>
      </p:sp>
      <p:sp>
        <p:nvSpPr>
          <p:cNvPr id="17" name="Text Placeholder 5"/>
          <p:cNvSpPr>
            <a:spLocks noGrp="1"/>
          </p:cNvSpPr>
          <p:nvPr>
            <p:ph type="body" sz="quarter" idx="17"/>
          </p:nvPr>
        </p:nvSpPr>
        <p:spPr>
          <a:xfrm>
            <a:off x="960968" y="2527301"/>
            <a:ext cx="4804833" cy="395287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Text Placeholder 3"/>
          <p:cNvSpPr>
            <a:spLocks noGrp="1"/>
          </p:cNvSpPr>
          <p:nvPr>
            <p:ph type="body" sz="quarter" idx="18"/>
          </p:nvPr>
        </p:nvSpPr>
        <p:spPr>
          <a:xfrm>
            <a:off x="6600293" y="1938109"/>
            <a:ext cx="4439131" cy="566737"/>
          </a:xfrm>
        </p:spPr>
        <p:txBody>
          <a:bodyPr/>
          <a:lstStyle>
            <a:lvl1pPr>
              <a:defRPr sz="1800">
                <a:latin typeface="Franklin Gothic Medium" panose="020B0603020102020204" pitchFamily="34" charset="0"/>
              </a:defRPr>
            </a:lvl1pPr>
          </a:lstStyle>
          <a:p>
            <a:pPr lvl="0"/>
            <a:r>
              <a:rPr lang="en-US"/>
              <a:t>Click to edit Master text styles</a:t>
            </a:r>
          </a:p>
        </p:txBody>
      </p:sp>
      <p:sp>
        <p:nvSpPr>
          <p:cNvPr id="23" name="Content Placeholder 8"/>
          <p:cNvSpPr>
            <a:spLocks noGrp="1"/>
          </p:cNvSpPr>
          <p:nvPr>
            <p:ph sz="quarter" idx="19" hasCustomPrompt="1"/>
          </p:nvPr>
        </p:nvSpPr>
        <p:spPr>
          <a:xfrm>
            <a:off x="6426201" y="2504845"/>
            <a:ext cx="4773084" cy="3956280"/>
          </a:xfrm>
        </p:spPr>
        <p:txBody>
          <a:bodyPr/>
          <a:lstStyle>
            <a:lvl5pPr marL="0" indent="0">
              <a:defRPr baseline="0">
                <a:latin typeface="Franklin Gothic Book" panose="020B0503020102020204" pitchFamily="34" charset="0"/>
              </a:defRPr>
            </a:lvl5pPr>
          </a:lstStyle>
          <a:p>
            <a:pPr lvl="4"/>
            <a:r>
              <a:rPr lang="en-GB"/>
              <a:t>Click icon to insert object</a:t>
            </a:r>
          </a:p>
        </p:txBody>
      </p:sp>
    </p:spTree>
    <p:extLst>
      <p:ext uri="{BB962C8B-B14F-4D97-AF65-F5344CB8AC3E}">
        <p14:creationId xmlns:p14="http://schemas.microsoft.com/office/powerpoint/2010/main" val="39549972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sp>
        <p:nvSpPr>
          <p:cNvPr id="15" name="Round Same Side Corner Rectangle 14"/>
          <p:cNvSpPr/>
          <p:nvPr userDrawn="1"/>
        </p:nvSpPr>
        <p:spPr>
          <a:xfrm>
            <a:off x="958848" y="1803401"/>
            <a:ext cx="4806953" cy="46426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sz="1800">
              <a:latin typeface="Franklin Gothic Book"/>
            </a:endParaRPr>
          </a:p>
        </p:txBody>
      </p:sp>
      <p:sp>
        <p:nvSpPr>
          <p:cNvPr id="19" name="Content Placeholder 8"/>
          <p:cNvSpPr>
            <a:spLocks noGrp="1"/>
          </p:cNvSpPr>
          <p:nvPr>
            <p:ph sz="quarter" idx="19" hasCustomPrompt="1"/>
          </p:nvPr>
        </p:nvSpPr>
        <p:spPr>
          <a:xfrm>
            <a:off x="958849" y="1803401"/>
            <a:ext cx="4773084" cy="4642643"/>
          </a:xfrm>
        </p:spPr>
        <p:txBody>
          <a:bodyPr/>
          <a:lstStyle>
            <a:lvl5pPr marL="0" indent="0">
              <a:defRPr baseline="0">
                <a:latin typeface="Franklin Gothic Book" panose="020B0503020102020204" pitchFamily="34" charset="0"/>
              </a:defRPr>
            </a:lvl5pPr>
          </a:lstStyle>
          <a:p>
            <a:pPr lvl="4"/>
            <a:r>
              <a:rPr lang="en-GB"/>
              <a:t>Click icon to insert object</a:t>
            </a:r>
          </a:p>
        </p:txBody>
      </p:sp>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102"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522A64DE-F28D-464A-A588-ED5C11D34D98}" type="datetime3">
              <a:rPr lang="en-GB" smtClean="0"/>
              <a:t>14 January, 2024</a:t>
            </a:fld>
            <a:endParaRPr lang="en-GB"/>
          </a:p>
        </p:txBody>
      </p:sp>
      <p:sp>
        <p:nvSpPr>
          <p:cNvPr id="103"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105"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
        <p:nvSpPr>
          <p:cNvPr id="17" name="Text Placeholder 5"/>
          <p:cNvSpPr>
            <a:spLocks noGrp="1"/>
          </p:cNvSpPr>
          <p:nvPr>
            <p:ph type="body" sz="quarter" idx="17"/>
          </p:nvPr>
        </p:nvSpPr>
        <p:spPr>
          <a:xfrm>
            <a:off x="6405033" y="1803401"/>
            <a:ext cx="4804833" cy="469503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979608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hart + text">
    <p:spTree>
      <p:nvGrpSpPr>
        <p:cNvPr id="1" name=""/>
        <p:cNvGrpSpPr/>
        <p:nvPr/>
      </p:nvGrpSpPr>
      <p:grpSpPr>
        <a:xfrm>
          <a:off x="0" y="0"/>
          <a:ext cx="0" cy="0"/>
          <a:chOff x="0" y="0"/>
          <a:chExt cx="0" cy="0"/>
        </a:xfrm>
      </p:grpSpPr>
      <p:sp>
        <p:nvSpPr>
          <p:cNvPr id="15" name="Round Same Side Corner Rectangle 14"/>
          <p:cNvSpPr/>
          <p:nvPr userDrawn="1"/>
        </p:nvSpPr>
        <p:spPr>
          <a:xfrm>
            <a:off x="958848" y="1803401"/>
            <a:ext cx="4806953" cy="46426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sz="1800">
              <a:latin typeface="Franklin Gothic Book"/>
            </a:endParaRPr>
          </a:p>
        </p:txBody>
      </p:sp>
      <p:sp>
        <p:nvSpPr>
          <p:cNvPr id="19" name="Content Placeholder 8"/>
          <p:cNvSpPr>
            <a:spLocks noGrp="1"/>
          </p:cNvSpPr>
          <p:nvPr>
            <p:ph sz="quarter" idx="19" hasCustomPrompt="1"/>
          </p:nvPr>
        </p:nvSpPr>
        <p:spPr>
          <a:xfrm>
            <a:off x="958849" y="1803401"/>
            <a:ext cx="4773084" cy="4642643"/>
          </a:xfrm>
        </p:spPr>
        <p:txBody>
          <a:bodyPr/>
          <a:lstStyle>
            <a:lvl5pPr marL="0" indent="0">
              <a:defRPr baseline="0">
                <a:latin typeface="Franklin Gothic Book" panose="020B0503020102020204" pitchFamily="34" charset="0"/>
              </a:defRPr>
            </a:lvl5pPr>
          </a:lstStyle>
          <a:p>
            <a:pPr lvl="4"/>
            <a:r>
              <a:rPr lang="en-GB"/>
              <a:t>Click icon to insert object</a:t>
            </a:r>
          </a:p>
        </p:txBody>
      </p:sp>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102"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138C35EE-0EBC-4FC1-9A44-45C9BA9DD788}" type="datetime3">
              <a:rPr lang="en-GB" smtClean="0"/>
              <a:t>14 January, 2024</a:t>
            </a:fld>
            <a:endParaRPr lang="en-GB"/>
          </a:p>
        </p:txBody>
      </p:sp>
      <p:sp>
        <p:nvSpPr>
          <p:cNvPr id="103"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105"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
        <p:nvSpPr>
          <p:cNvPr id="16" name="Text Placeholder 3"/>
          <p:cNvSpPr>
            <a:spLocks noGrp="1"/>
          </p:cNvSpPr>
          <p:nvPr>
            <p:ph type="body" sz="quarter" idx="16"/>
          </p:nvPr>
        </p:nvSpPr>
        <p:spPr>
          <a:xfrm>
            <a:off x="6405033" y="1803401"/>
            <a:ext cx="4804833" cy="719137"/>
          </a:xfrm>
        </p:spPr>
        <p:txBody>
          <a:bodyPr/>
          <a:lstStyle>
            <a:lvl1pPr>
              <a:defRPr>
                <a:latin typeface="Franklin Gothic Medium" panose="020B0603020102020204" pitchFamily="34" charset="0"/>
              </a:defRPr>
            </a:lvl1pPr>
          </a:lstStyle>
          <a:p>
            <a:pPr lvl="0"/>
            <a:r>
              <a:rPr lang="en-US"/>
              <a:t>Click to edit Master text styles</a:t>
            </a:r>
          </a:p>
        </p:txBody>
      </p:sp>
      <p:sp>
        <p:nvSpPr>
          <p:cNvPr id="17" name="Text Placeholder 5"/>
          <p:cNvSpPr>
            <a:spLocks noGrp="1"/>
          </p:cNvSpPr>
          <p:nvPr>
            <p:ph type="body" sz="quarter" idx="17"/>
          </p:nvPr>
        </p:nvSpPr>
        <p:spPr>
          <a:xfrm>
            <a:off x="6405033" y="2527301"/>
            <a:ext cx="4804833" cy="39711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937844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hart + tex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102"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1495E39B-8BDE-42ED-8F3D-B49915D53BC5}" type="datetime3">
              <a:rPr lang="en-GB" smtClean="0"/>
              <a:t>14 January, 2024</a:t>
            </a:fld>
            <a:endParaRPr lang="en-GB"/>
          </a:p>
        </p:txBody>
      </p:sp>
      <p:sp>
        <p:nvSpPr>
          <p:cNvPr id="103"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105"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
        <p:nvSpPr>
          <p:cNvPr id="15" name="Round Same Side Corner Rectangle 14"/>
          <p:cNvSpPr/>
          <p:nvPr userDrawn="1"/>
        </p:nvSpPr>
        <p:spPr>
          <a:xfrm>
            <a:off x="958848" y="1803401"/>
            <a:ext cx="4806953" cy="46426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sz="1800">
              <a:latin typeface="Franklin Gothic Book"/>
            </a:endParaRPr>
          </a:p>
        </p:txBody>
      </p:sp>
      <p:sp>
        <p:nvSpPr>
          <p:cNvPr id="16" name="Text Placeholder 3"/>
          <p:cNvSpPr>
            <a:spLocks noGrp="1"/>
          </p:cNvSpPr>
          <p:nvPr>
            <p:ph type="body" sz="quarter" idx="16"/>
          </p:nvPr>
        </p:nvSpPr>
        <p:spPr>
          <a:xfrm>
            <a:off x="6405033" y="1780837"/>
            <a:ext cx="4804833" cy="719137"/>
          </a:xfrm>
        </p:spPr>
        <p:txBody>
          <a:bodyPr/>
          <a:lstStyle>
            <a:lvl1pPr>
              <a:defRPr>
                <a:latin typeface="Franklin Gothic Medium" panose="020B0603020102020204" pitchFamily="34" charset="0"/>
              </a:defRPr>
            </a:lvl1pPr>
          </a:lstStyle>
          <a:p>
            <a:pPr lvl="0"/>
            <a:r>
              <a:rPr lang="en-US"/>
              <a:t>Click to edit Master text styles</a:t>
            </a:r>
          </a:p>
        </p:txBody>
      </p:sp>
      <p:sp>
        <p:nvSpPr>
          <p:cNvPr id="17" name="Text Placeholder 5"/>
          <p:cNvSpPr>
            <a:spLocks noGrp="1"/>
          </p:cNvSpPr>
          <p:nvPr>
            <p:ph type="body" sz="quarter" idx="17"/>
          </p:nvPr>
        </p:nvSpPr>
        <p:spPr>
          <a:xfrm>
            <a:off x="6405033" y="2499973"/>
            <a:ext cx="4804833" cy="39984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3"/>
          <p:cNvSpPr>
            <a:spLocks noGrp="1"/>
          </p:cNvSpPr>
          <p:nvPr>
            <p:ph type="body" sz="quarter" idx="18"/>
          </p:nvPr>
        </p:nvSpPr>
        <p:spPr>
          <a:xfrm>
            <a:off x="1132941" y="1885157"/>
            <a:ext cx="4439131" cy="566737"/>
          </a:xfrm>
        </p:spPr>
        <p:txBody>
          <a:bodyPr/>
          <a:lstStyle>
            <a:lvl1pPr>
              <a:defRPr sz="1800">
                <a:latin typeface="Franklin Gothic Medium" panose="020B0603020102020204" pitchFamily="34" charset="0"/>
              </a:defRPr>
            </a:lvl1pPr>
          </a:lstStyle>
          <a:p>
            <a:pPr lvl="0"/>
            <a:r>
              <a:rPr lang="en-US"/>
              <a:t>Click to edit Master text styles</a:t>
            </a:r>
          </a:p>
        </p:txBody>
      </p:sp>
      <p:sp>
        <p:nvSpPr>
          <p:cNvPr id="19" name="Content Placeholder 8"/>
          <p:cNvSpPr>
            <a:spLocks noGrp="1"/>
          </p:cNvSpPr>
          <p:nvPr>
            <p:ph sz="quarter" idx="19" hasCustomPrompt="1"/>
          </p:nvPr>
        </p:nvSpPr>
        <p:spPr>
          <a:xfrm>
            <a:off x="958849" y="2527301"/>
            <a:ext cx="4773084" cy="3918743"/>
          </a:xfrm>
        </p:spPr>
        <p:txBody>
          <a:bodyPr/>
          <a:lstStyle>
            <a:lvl5pPr marL="0" indent="0">
              <a:defRPr baseline="0">
                <a:latin typeface="Franklin Gothic Book" panose="020B0503020102020204" pitchFamily="34" charset="0"/>
              </a:defRPr>
            </a:lvl5pPr>
          </a:lstStyle>
          <a:p>
            <a:pPr lvl="4"/>
            <a:r>
              <a:rPr lang="en-GB"/>
              <a:t>Click icon to insert object</a:t>
            </a:r>
          </a:p>
        </p:txBody>
      </p:sp>
    </p:spTree>
    <p:extLst>
      <p:ext uri="{BB962C8B-B14F-4D97-AF65-F5344CB8AC3E}">
        <p14:creationId xmlns:p14="http://schemas.microsoft.com/office/powerpoint/2010/main" val="16693741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large chart">
    <p:spTree>
      <p:nvGrpSpPr>
        <p:cNvPr id="1" name=""/>
        <p:cNvGrpSpPr/>
        <p:nvPr/>
      </p:nvGrpSpPr>
      <p:grpSpPr>
        <a:xfrm>
          <a:off x="0" y="0"/>
          <a:ext cx="0" cy="0"/>
          <a:chOff x="0" y="0"/>
          <a:chExt cx="0" cy="0"/>
        </a:xfrm>
      </p:grpSpPr>
      <p:sp>
        <p:nvSpPr>
          <p:cNvPr id="5" name="Round Same Side Corner Rectangle 4"/>
          <p:cNvSpPr/>
          <p:nvPr userDrawn="1"/>
        </p:nvSpPr>
        <p:spPr>
          <a:xfrm>
            <a:off x="4813301" y="1803401"/>
            <a:ext cx="6385984" cy="4657725"/>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sz="1800">
              <a:latin typeface="Franklin Gothic Book"/>
            </a:endParaRPr>
          </a:p>
        </p:txBody>
      </p:sp>
      <p:sp>
        <p:nvSpPr>
          <p:cNvPr id="9" name="Content Placeholder 8"/>
          <p:cNvSpPr>
            <a:spLocks noGrp="1"/>
          </p:cNvSpPr>
          <p:nvPr>
            <p:ph sz="quarter" idx="17" hasCustomPrompt="1"/>
          </p:nvPr>
        </p:nvSpPr>
        <p:spPr>
          <a:xfrm>
            <a:off x="4813301" y="1803401"/>
            <a:ext cx="6385984" cy="4657725"/>
          </a:xfrm>
        </p:spPr>
        <p:txBody>
          <a:bodyPr/>
          <a:lstStyle>
            <a:lvl5pPr marL="0" indent="0">
              <a:defRPr baseline="0">
                <a:latin typeface="Franklin Gothic Book" panose="020B0503020102020204" pitchFamily="34" charset="0"/>
              </a:defRPr>
            </a:lvl5pPr>
          </a:lstStyle>
          <a:p>
            <a:pPr lvl="4"/>
            <a:r>
              <a:rPr lang="en-GB"/>
              <a:t>Click icon to insert object</a:t>
            </a:r>
          </a:p>
        </p:txBody>
      </p:sp>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A4213D7C-0A98-4B1D-8697-664C1FCDDDD9}" type="datetime3">
              <a:rPr lang="en-GB" smtClean="0"/>
              <a:t>14 January, 2024</a:t>
            </a:fld>
            <a:endParaRPr lang="en-GB"/>
          </a:p>
        </p:txBody>
      </p:sp>
      <p:sp>
        <p:nvSpPr>
          <p:cNvPr id="101"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103"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
        <p:nvSpPr>
          <p:cNvPr id="4" name="Text Placeholder 3"/>
          <p:cNvSpPr>
            <a:spLocks noGrp="1"/>
          </p:cNvSpPr>
          <p:nvPr>
            <p:ph type="body" sz="quarter" idx="16"/>
          </p:nvPr>
        </p:nvSpPr>
        <p:spPr>
          <a:xfrm>
            <a:off x="958851" y="1803401"/>
            <a:ext cx="3359148" cy="468312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845629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rge chart + text">
    <p:spTree>
      <p:nvGrpSpPr>
        <p:cNvPr id="1" name=""/>
        <p:cNvGrpSpPr/>
        <p:nvPr/>
      </p:nvGrpSpPr>
      <p:grpSpPr>
        <a:xfrm>
          <a:off x="0" y="0"/>
          <a:ext cx="0" cy="0"/>
          <a:chOff x="0" y="0"/>
          <a:chExt cx="0" cy="0"/>
        </a:xfrm>
      </p:grpSpPr>
      <p:sp>
        <p:nvSpPr>
          <p:cNvPr id="5" name="Round Same Side Corner Rectangle 4"/>
          <p:cNvSpPr/>
          <p:nvPr userDrawn="1"/>
        </p:nvSpPr>
        <p:spPr>
          <a:xfrm>
            <a:off x="516467" y="1803400"/>
            <a:ext cx="6385984" cy="4668044"/>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sz="1800">
              <a:latin typeface="Franklin Gothic Book"/>
            </a:endParaRPr>
          </a:p>
        </p:txBody>
      </p:sp>
      <p:sp>
        <p:nvSpPr>
          <p:cNvPr id="9" name="Content Placeholder 8"/>
          <p:cNvSpPr>
            <a:spLocks noGrp="1"/>
          </p:cNvSpPr>
          <p:nvPr>
            <p:ph sz="quarter" idx="17" hasCustomPrompt="1"/>
          </p:nvPr>
        </p:nvSpPr>
        <p:spPr>
          <a:xfrm>
            <a:off x="501651" y="1803401"/>
            <a:ext cx="6385984" cy="4654549"/>
          </a:xfrm>
        </p:spPr>
        <p:txBody>
          <a:bodyPr/>
          <a:lstStyle>
            <a:lvl5pPr marL="0" indent="0">
              <a:defRPr baseline="0">
                <a:latin typeface="Franklin Gothic Book" panose="020B0503020102020204" pitchFamily="34" charset="0"/>
              </a:defRPr>
            </a:lvl5pPr>
          </a:lstStyle>
          <a:p>
            <a:pPr lvl="4"/>
            <a:r>
              <a:rPr lang="en-GB"/>
              <a:t>Click icon to insert object</a:t>
            </a:r>
          </a:p>
        </p:txBody>
      </p:sp>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ABF15A77-BC62-44D9-9CE5-2F1DB960291F}" type="datetime3">
              <a:rPr lang="en-GB" smtClean="0"/>
              <a:t>14 January, 2024</a:t>
            </a:fld>
            <a:endParaRPr lang="en-GB"/>
          </a:p>
        </p:txBody>
      </p:sp>
      <p:sp>
        <p:nvSpPr>
          <p:cNvPr id="101"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103"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
        <p:nvSpPr>
          <p:cNvPr id="4" name="Text Placeholder 3"/>
          <p:cNvSpPr>
            <a:spLocks noGrp="1"/>
          </p:cNvSpPr>
          <p:nvPr>
            <p:ph type="body" sz="quarter" idx="16"/>
          </p:nvPr>
        </p:nvSpPr>
        <p:spPr>
          <a:xfrm>
            <a:off x="7380819" y="1803401"/>
            <a:ext cx="3845981" cy="467677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457670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 chart">
    <p:spTree>
      <p:nvGrpSpPr>
        <p:cNvPr id="1" name=""/>
        <p:cNvGrpSpPr/>
        <p:nvPr/>
      </p:nvGrpSpPr>
      <p:grpSpPr>
        <a:xfrm>
          <a:off x="0" y="0"/>
          <a:ext cx="0" cy="0"/>
          <a:chOff x="0" y="0"/>
          <a:chExt cx="0" cy="0"/>
        </a:xfrm>
      </p:grpSpPr>
      <p:sp>
        <p:nvSpPr>
          <p:cNvPr id="5" name="Round Same Side Corner Rectangle 4"/>
          <p:cNvSpPr/>
          <p:nvPr userDrawn="1"/>
        </p:nvSpPr>
        <p:spPr>
          <a:xfrm>
            <a:off x="960966" y="1803401"/>
            <a:ext cx="4798481" cy="4657724"/>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sz="1800">
              <a:latin typeface="Franklin Gothic Book"/>
            </a:endParaRPr>
          </a:p>
        </p:txBody>
      </p:sp>
      <p:sp>
        <p:nvSpPr>
          <p:cNvPr id="104" name="Round Same Side Corner Rectangle 103"/>
          <p:cNvSpPr/>
          <p:nvPr userDrawn="1"/>
        </p:nvSpPr>
        <p:spPr>
          <a:xfrm>
            <a:off x="6426201" y="1793901"/>
            <a:ext cx="4806951" cy="4666337"/>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sz="1800">
              <a:latin typeface="Franklin Gothic Book"/>
            </a:endParaRPr>
          </a:p>
        </p:txBody>
      </p:sp>
      <p:sp>
        <p:nvSpPr>
          <p:cNvPr id="4" name="Content Placeholder 3"/>
          <p:cNvSpPr>
            <a:spLocks noGrp="1"/>
          </p:cNvSpPr>
          <p:nvPr>
            <p:ph sz="quarter" idx="10" hasCustomPrompt="1"/>
          </p:nvPr>
        </p:nvSpPr>
        <p:spPr>
          <a:xfrm>
            <a:off x="958851" y="1803402"/>
            <a:ext cx="4800600" cy="4683125"/>
          </a:xfrm>
        </p:spPr>
        <p:txBody>
          <a:bodyPr/>
          <a:lstStyle>
            <a:lvl1pPr>
              <a:defRPr baseline="0"/>
            </a:lvl1pPr>
          </a:lstStyle>
          <a:p>
            <a:pPr lvl="0"/>
            <a:r>
              <a:rPr lang="en-US"/>
              <a:t>Click icon to insert object</a:t>
            </a:r>
          </a:p>
        </p:txBody>
      </p:sp>
      <p:sp>
        <p:nvSpPr>
          <p:cNvPr id="13" name="Content Placeholder 3"/>
          <p:cNvSpPr>
            <a:spLocks noGrp="1"/>
          </p:cNvSpPr>
          <p:nvPr>
            <p:ph sz="quarter" idx="11" hasCustomPrompt="1"/>
          </p:nvPr>
        </p:nvSpPr>
        <p:spPr>
          <a:xfrm>
            <a:off x="6426200" y="1803402"/>
            <a:ext cx="4800600" cy="4683125"/>
          </a:xfrm>
        </p:spPr>
        <p:txBody>
          <a:bodyPr/>
          <a:lstStyle>
            <a:lvl1pPr>
              <a:defRPr baseline="0"/>
            </a:lvl1pPr>
          </a:lstStyle>
          <a:p>
            <a:pPr lvl="0"/>
            <a:r>
              <a:rPr lang="en-US"/>
              <a:t>Click icon to insert object</a:t>
            </a:r>
          </a:p>
        </p:txBody>
      </p:sp>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102"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8E1E9587-B049-41EC-B887-0F6B0EAC88E5}" type="datetime3">
              <a:rPr lang="en-GB" smtClean="0"/>
              <a:t>14 January, 2024</a:t>
            </a:fld>
            <a:endParaRPr lang="en-GB"/>
          </a:p>
        </p:txBody>
      </p:sp>
      <p:sp>
        <p:nvSpPr>
          <p:cNvPr id="103"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105"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Tree>
    <p:extLst>
      <p:ext uri="{BB962C8B-B14F-4D97-AF65-F5344CB8AC3E}">
        <p14:creationId xmlns:p14="http://schemas.microsoft.com/office/powerpoint/2010/main" val="16443203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 chart - with titles">
    <p:spTree>
      <p:nvGrpSpPr>
        <p:cNvPr id="1" name=""/>
        <p:cNvGrpSpPr/>
        <p:nvPr/>
      </p:nvGrpSpPr>
      <p:grpSpPr>
        <a:xfrm>
          <a:off x="0" y="0"/>
          <a:ext cx="0" cy="0"/>
          <a:chOff x="0" y="0"/>
          <a:chExt cx="0" cy="0"/>
        </a:xfrm>
      </p:grpSpPr>
      <p:sp>
        <p:nvSpPr>
          <p:cNvPr id="5" name="Round Same Side Corner Rectangle 4"/>
          <p:cNvSpPr/>
          <p:nvPr userDrawn="1"/>
        </p:nvSpPr>
        <p:spPr>
          <a:xfrm>
            <a:off x="960968" y="2168445"/>
            <a:ext cx="4798481" cy="4292680"/>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sz="1800">
              <a:latin typeface="Franklin Gothic Book"/>
            </a:endParaRPr>
          </a:p>
        </p:txBody>
      </p:sp>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102"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AA28CFF5-6B39-4B11-9C63-A83EFAF93AB8}" type="datetime3">
              <a:rPr lang="en-GB" smtClean="0"/>
              <a:t>14 January, 2024</a:t>
            </a:fld>
            <a:endParaRPr lang="en-GB"/>
          </a:p>
        </p:txBody>
      </p:sp>
      <p:sp>
        <p:nvSpPr>
          <p:cNvPr id="103"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105"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
        <p:nvSpPr>
          <p:cNvPr id="104" name="Round Same Side Corner Rectangle 103"/>
          <p:cNvSpPr/>
          <p:nvPr userDrawn="1"/>
        </p:nvSpPr>
        <p:spPr>
          <a:xfrm>
            <a:off x="6426201" y="2168525"/>
            <a:ext cx="4806951" cy="4291712"/>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sz="1800">
              <a:latin typeface="Franklin Gothic Book"/>
            </a:endParaRPr>
          </a:p>
        </p:txBody>
      </p:sp>
      <p:sp>
        <p:nvSpPr>
          <p:cNvPr id="4" name="Text Placeholder 3"/>
          <p:cNvSpPr>
            <a:spLocks noGrp="1"/>
          </p:cNvSpPr>
          <p:nvPr>
            <p:ph type="body" sz="quarter" idx="20" hasCustomPrompt="1"/>
          </p:nvPr>
        </p:nvSpPr>
        <p:spPr>
          <a:xfrm>
            <a:off x="944034" y="1446213"/>
            <a:ext cx="10289117" cy="723900"/>
          </a:xfrm>
        </p:spPr>
        <p:txBody>
          <a:bodyPr/>
          <a:lstStyle>
            <a:lvl1pPr>
              <a:defRPr/>
            </a:lvl1pPr>
          </a:lstStyle>
          <a:p>
            <a:pPr lvl="0"/>
            <a:r>
              <a:rPr lang="en-US"/>
              <a:t>Short intro text</a:t>
            </a:r>
          </a:p>
        </p:txBody>
      </p:sp>
      <p:sp>
        <p:nvSpPr>
          <p:cNvPr id="7" name="Text Placeholder 6"/>
          <p:cNvSpPr>
            <a:spLocks noGrp="1"/>
          </p:cNvSpPr>
          <p:nvPr>
            <p:ph type="body" sz="quarter" idx="21" hasCustomPrompt="1"/>
          </p:nvPr>
        </p:nvSpPr>
        <p:spPr>
          <a:xfrm>
            <a:off x="1134533" y="2271940"/>
            <a:ext cx="4148667" cy="244475"/>
          </a:xfrm>
        </p:spPr>
        <p:txBody>
          <a:bodyPr/>
          <a:lstStyle>
            <a:lvl1pPr>
              <a:defRPr sz="1600" baseline="0">
                <a:latin typeface="Franklin Gothic Medium" panose="020B0603020102020204" pitchFamily="34" charset="0"/>
              </a:defRPr>
            </a:lvl1pPr>
          </a:lstStyle>
          <a:p>
            <a:pPr lvl="0"/>
            <a:r>
              <a:rPr lang="en-US"/>
              <a:t>Chart title</a:t>
            </a:r>
          </a:p>
        </p:txBody>
      </p:sp>
      <p:sp>
        <p:nvSpPr>
          <p:cNvPr id="18" name="Text Placeholder 6"/>
          <p:cNvSpPr>
            <a:spLocks noGrp="1"/>
          </p:cNvSpPr>
          <p:nvPr>
            <p:ph type="body" sz="quarter" idx="22" hasCustomPrompt="1"/>
          </p:nvPr>
        </p:nvSpPr>
        <p:spPr>
          <a:xfrm>
            <a:off x="6764865" y="2246540"/>
            <a:ext cx="4148667" cy="269875"/>
          </a:xfrm>
        </p:spPr>
        <p:txBody>
          <a:bodyPr/>
          <a:lstStyle>
            <a:lvl1pPr>
              <a:defRPr sz="1600" baseline="0">
                <a:latin typeface="Franklin Gothic Medium" panose="020B0603020102020204" pitchFamily="34" charset="0"/>
              </a:defRPr>
            </a:lvl1pPr>
          </a:lstStyle>
          <a:p>
            <a:pPr lvl="0"/>
            <a:r>
              <a:rPr lang="en-US"/>
              <a:t>Chart title</a:t>
            </a:r>
          </a:p>
        </p:txBody>
      </p:sp>
      <p:sp>
        <p:nvSpPr>
          <p:cNvPr id="9" name="Content Placeholder 8"/>
          <p:cNvSpPr>
            <a:spLocks noGrp="1"/>
          </p:cNvSpPr>
          <p:nvPr>
            <p:ph sz="quarter" idx="23"/>
          </p:nvPr>
        </p:nvSpPr>
        <p:spPr>
          <a:xfrm>
            <a:off x="960968" y="2642489"/>
            <a:ext cx="4804833" cy="3818637"/>
          </a:xfrm>
        </p:spPr>
        <p:txBody>
          <a:bodyPr/>
          <a:lstStyle>
            <a:lvl1pPr>
              <a:defRPr sz="1600"/>
            </a:lvl1pPr>
          </a:lstStyle>
          <a:p>
            <a:pPr lvl="0"/>
            <a:r>
              <a:rPr lang="en-US"/>
              <a:t>Click to edit Master text styles</a:t>
            </a:r>
          </a:p>
        </p:txBody>
      </p:sp>
      <p:sp>
        <p:nvSpPr>
          <p:cNvPr id="21" name="Content Placeholder 8"/>
          <p:cNvSpPr>
            <a:spLocks noGrp="1"/>
          </p:cNvSpPr>
          <p:nvPr>
            <p:ph sz="quarter" idx="24"/>
          </p:nvPr>
        </p:nvSpPr>
        <p:spPr>
          <a:xfrm>
            <a:off x="6430434" y="2641601"/>
            <a:ext cx="4804833" cy="3818637"/>
          </a:xfrm>
        </p:spPr>
        <p:txBody>
          <a:bodyPr/>
          <a:lstStyle>
            <a:lvl1pPr>
              <a:defRPr sz="1600"/>
            </a:lvl1pPr>
          </a:lstStyle>
          <a:p>
            <a:pPr lvl="0"/>
            <a:r>
              <a:rPr lang="en-US"/>
              <a:t>Click to edit Master text styles</a:t>
            </a:r>
          </a:p>
        </p:txBody>
      </p:sp>
    </p:spTree>
    <p:extLst>
      <p:ext uri="{BB962C8B-B14F-4D97-AF65-F5344CB8AC3E}">
        <p14:creationId xmlns:p14="http://schemas.microsoft.com/office/powerpoint/2010/main" val="15311866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ingle chart">
    <p:spTree>
      <p:nvGrpSpPr>
        <p:cNvPr id="1" name=""/>
        <p:cNvGrpSpPr/>
        <p:nvPr/>
      </p:nvGrpSpPr>
      <p:grpSpPr>
        <a:xfrm>
          <a:off x="0" y="0"/>
          <a:ext cx="0" cy="0"/>
          <a:chOff x="0" y="0"/>
          <a:chExt cx="0" cy="0"/>
        </a:xfrm>
      </p:grpSpPr>
      <p:sp>
        <p:nvSpPr>
          <p:cNvPr id="4" name="Round Same Side Corner Rectangle 3"/>
          <p:cNvSpPr/>
          <p:nvPr userDrawn="1"/>
        </p:nvSpPr>
        <p:spPr>
          <a:xfrm>
            <a:off x="501651" y="1803401"/>
            <a:ext cx="11209867" cy="4657724"/>
          </a:xfrm>
          <a:prstGeom prst="round2SameRect">
            <a:avLst>
              <a:gd name="adj1" fmla="val 2789"/>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sz="1800">
              <a:latin typeface="Franklin Gothic Book"/>
            </a:endParaRPr>
          </a:p>
        </p:txBody>
      </p:sp>
      <p:sp>
        <p:nvSpPr>
          <p:cNvPr id="5" name="Content Placeholder 4"/>
          <p:cNvSpPr>
            <a:spLocks noGrp="1"/>
          </p:cNvSpPr>
          <p:nvPr>
            <p:ph sz="quarter" idx="10" hasCustomPrompt="1"/>
          </p:nvPr>
        </p:nvSpPr>
        <p:spPr>
          <a:xfrm>
            <a:off x="501651" y="1803402"/>
            <a:ext cx="11209867" cy="4657723"/>
          </a:xfrm>
        </p:spPr>
        <p:txBody>
          <a:bodyPr/>
          <a:lstStyle>
            <a:lvl1pPr>
              <a:defRPr/>
            </a:lvl1pPr>
          </a:lstStyle>
          <a:p>
            <a:pPr lvl="0"/>
            <a:r>
              <a:rPr lang="en-US"/>
              <a:t>Click icon to add object</a:t>
            </a:r>
          </a:p>
        </p:txBody>
      </p:sp>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99"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FEF3D223-64B8-47A0-824E-6034F5B36ED7}" type="datetime3">
              <a:rPr lang="en-GB" smtClean="0"/>
              <a:t>14 January, 2024</a:t>
            </a:fld>
            <a:endParaRPr lang="en-GB"/>
          </a:p>
        </p:txBody>
      </p:sp>
      <p:sp>
        <p:nvSpPr>
          <p:cNvPr id="100"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102"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Tree>
    <p:extLst>
      <p:ext uri="{BB962C8B-B14F-4D97-AF65-F5344CB8AC3E}">
        <p14:creationId xmlns:p14="http://schemas.microsoft.com/office/powerpoint/2010/main" val="1977313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EE6B74-F97D-254B-B0DE-9F8F52F44014}" type="datetimeFigureOut">
              <a:rPr lang="en-US" smtClean="0"/>
              <a:t>1/14/2024</a:t>
            </a:fld>
            <a:endParaRPr lang="en-US"/>
          </a:p>
        </p:txBody>
      </p:sp>
      <p:sp>
        <p:nvSpPr>
          <p:cNvPr id="5" name="Footer Placeholder 4"/>
          <p:cNvSpPr>
            <a:spLocks noGrp="1"/>
          </p:cNvSpPr>
          <p:nvPr>
            <p:ph type="ftr" sz="quarter" idx="11"/>
            <p:custDataLst>
              <p:tags r:id="rId1"/>
            </p:custDataLst>
          </p:nvPr>
        </p:nvSpPr>
        <p:spPr>
          <a:xfrm>
            <a:off x="0" y="6356350"/>
            <a:ext cx="12192000" cy="365125"/>
          </a:xfrm>
        </p:spPr>
        <p:txBody>
          <a:bodyPr/>
          <a:lstStyle>
            <a:lvl1pP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6" name="Slide Number Placeholder 5"/>
          <p:cNvSpPr>
            <a:spLocks noGrp="1"/>
          </p:cNvSpPr>
          <p:nvPr>
            <p:ph type="sldNum" sz="quarter" idx="12"/>
          </p:nvPr>
        </p:nvSpPr>
        <p:spPr/>
        <p:txBody>
          <a:bodyPr/>
          <a:lstStyle/>
          <a:p>
            <a:fld id="{D45A1CCF-9C6D-0E42-BE8E-DAC66CA45C7D}"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ngle chart">
    <p:spTree>
      <p:nvGrpSpPr>
        <p:cNvPr id="1" name=""/>
        <p:cNvGrpSpPr/>
        <p:nvPr/>
      </p:nvGrpSpPr>
      <p:grpSpPr>
        <a:xfrm>
          <a:off x="0" y="0"/>
          <a:ext cx="0" cy="0"/>
          <a:chOff x="0" y="0"/>
          <a:chExt cx="0" cy="0"/>
        </a:xfrm>
      </p:grpSpPr>
      <p:sp>
        <p:nvSpPr>
          <p:cNvPr id="4" name="Round Same Side Corner Rectangle 3"/>
          <p:cNvSpPr/>
          <p:nvPr userDrawn="1"/>
        </p:nvSpPr>
        <p:spPr>
          <a:xfrm>
            <a:off x="501651" y="1803401"/>
            <a:ext cx="11209867" cy="4657724"/>
          </a:xfrm>
          <a:prstGeom prst="round2SameRect">
            <a:avLst>
              <a:gd name="adj1" fmla="val 2789"/>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sz="1800">
              <a:latin typeface="Franklin Gothic Book"/>
            </a:endParaRPr>
          </a:p>
        </p:txBody>
      </p:sp>
      <p:sp>
        <p:nvSpPr>
          <p:cNvPr id="5" name="Content Placeholder 4"/>
          <p:cNvSpPr>
            <a:spLocks noGrp="1"/>
          </p:cNvSpPr>
          <p:nvPr>
            <p:ph sz="quarter" idx="10" hasCustomPrompt="1"/>
          </p:nvPr>
        </p:nvSpPr>
        <p:spPr>
          <a:xfrm>
            <a:off x="501651" y="1803402"/>
            <a:ext cx="11209867" cy="4657723"/>
          </a:xfrm>
        </p:spPr>
        <p:txBody>
          <a:bodyPr/>
          <a:lstStyle>
            <a:lvl1pPr>
              <a:defRPr baseline="0"/>
            </a:lvl1pPr>
          </a:lstStyle>
          <a:p>
            <a:pPr lvl="0"/>
            <a:r>
              <a:rPr lang="en-US"/>
              <a:t>Click icon to add object</a:t>
            </a:r>
          </a:p>
        </p:txBody>
      </p:sp>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99"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0B719D3A-DE42-4D82-8F37-4A41D1368E6E}" type="datetime3">
              <a:rPr lang="en-GB" smtClean="0"/>
              <a:t>14 January, 2024</a:t>
            </a:fld>
            <a:endParaRPr lang="en-GB"/>
          </a:p>
        </p:txBody>
      </p:sp>
      <p:sp>
        <p:nvSpPr>
          <p:cNvPr id="100"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102"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Tree>
    <p:extLst>
      <p:ext uri="{BB962C8B-B14F-4D97-AF65-F5344CB8AC3E}">
        <p14:creationId xmlns:p14="http://schemas.microsoft.com/office/powerpoint/2010/main" val="33939048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ngle chart - with title">
    <p:spTree>
      <p:nvGrpSpPr>
        <p:cNvPr id="1" name=""/>
        <p:cNvGrpSpPr/>
        <p:nvPr/>
      </p:nvGrpSpPr>
      <p:grpSpPr>
        <a:xfrm>
          <a:off x="0" y="0"/>
          <a:ext cx="0" cy="0"/>
          <a:chOff x="0" y="0"/>
          <a:chExt cx="0" cy="0"/>
        </a:xfrm>
      </p:grpSpPr>
      <p:sp>
        <p:nvSpPr>
          <p:cNvPr id="4" name="Round Same Side Corner Rectangle 3"/>
          <p:cNvSpPr/>
          <p:nvPr userDrawn="1"/>
        </p:nvSpPr>
        <p:spPr>
          <a:xfrm>
            <a:off x="501652" y="1803401"/>
            <a:ext cx="11209865" cy="4657724"/>
          </a:xfrm>
          <a:prstGeom prst="round2SameRect">
            <a:avLst>
              <a:gd name="adj1" fmla="val 2789"/>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sz="1800">
              <a:latin typeface="Franklin Gothic Book"/>
            </a:endParaRPr>
          </a:p>
        </p:txBody>
      </p:sp>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99"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AA7706F7-ACA0-4FC8-9DD9-67E3E2CA610F}" type="datetime3">
              <a:rPr lang="en-GB" smtClean="0"/>
              <a:t>14 January, 2024</a:t>
            </a:fld>
            <a:endParaRPr lang="en-GB"/>
          </a:p>
        </p:txBody>
      </p:sp>
      <p:sp>
        <p:nvSpPr>
          <p:cNvPr id="100"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102"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
        <p:nvSpPr>
          <p:cNvPr id="5" name="Content Placeholder 4"/>
          <p:cNvSpPr>
            <a:spLocks noGrp="1"/>
          </p:cNvSpPr>
          <p:nvPr>
            <p:ph sz="quarter" idx="17" hasCustomPrompt="1"/>
          </p:nvPr>
        </p:nvSpPr>
        <p:spPr>
          <a:xfrm>
            <a:off x="501651" y="2472531"/>
            <a:ext cx="11209867" cy="4013994"/>
          </a:xfrm>
        </p:spPr>
        <p:txBody>
          <a:bodyPr/>
          <a:lstStyle>
            <a:lvl1pPr>
              <a:defRPr baseline="0"/>
            </a:lvl1pPr>
          </a:lstStyle>
          <a:p>
            <a:pPr lvl="0"/>
            <a:r>
              <a:rPr lang="en-US"/>
              <a:t>Click icon to add object</a:t>
            </a:r>
          </a:p>
        </p:txBody>
      </p:sp>
      <p:sp>
        <p:nvSpPr>
          <p:cNvPr id="7" name="Text Placeholder 6"/>
          <p:cNvSpPr>
            <a:spLocks noGrp="1"/>
          </p:cNvSpPr>
          <p:nvPr>
            <p:ph type="body" sz="quarter" idx="18" hasCustomPrompt="1"/>
          </p:nvPr>
        </p:nvSpPr>
        <p:spPr>
          <a:xfrm>
            <a:off x="960967" y="1864519"/>
            <a:ext cx="10272184" cy="608013"/>
          </a:xfrm>
        </p:spPr>
        <p:txBody>
          <a:bodyPr/>
          <a:lstStyle>
            <a:lvl1pPr>
              <a:defRPr sz="1800">
                <a:latin typeface="Franklin Gothic Medium" panose="020B0603020102020204" pitchFamily="34" charset="0"/>
              </a:defRPr>
            </a:lvl1pPr>
          </a:lstStyle>
          <a:p>
            <a:pPr lvl="0"/>
            <a:r>
              <a:rPr lang="en-US"/>
              <a:t>Chart title</a:t>
            </a:r>
          </a:p>
        </p:txBody>
      </p:sp>
    </p:spTree>
    <p:extLst>
      <p:ext uri="{BB962C8B-B14F-4D97-AF65-F5344CB8AC3E}">
        <p14:creationId xmlns:p14="http://schemas.microsoft.com/office/powerpoint/2010/main" val="333212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4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50C9956-AF01-45CA-913F-2232968D9A8C}" type="datetime3">
              <a:rPr lang="en-GB" smtClean="0"/>
              <a:t>14 January, 2024</a:t>
            </a:fld>
            <a:endParaRPr lang="en-GB"/>
          </a:p>
        </p:txBody>
      </p:sp>
      <p:sp>
        <p:nvSpPr>
          <p:cNvPr id="4" name="Footer Placeholder 3"/>
          <p:cNvSpPr>
            <a:spLocks noGrp="1"/>
          </p:cNvSpPr>
          <p:nvPr>
            <p:ph type="ftr" sz="quarter" idx="11"/>
          </p:nvPr>
        </p:nvSpPr>
        <p:spPr>
          <a:xfrm>
            <a:off x="0" y="6480000"/>
            <a:ext cx="12192000" cy="378000"/>
          </a:xfrm>
        </p:spPr>
        <p:txBody>
          <a:bodyPr/>
          <a:lstStyle>
            <a:lvl1pPr algn="ctr">
              <a:defRPr lang="en-GB"/>
            </a:lvl1pPr>
          </a:lstStyle>
          <a:p>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a:p>
        </p:txBody>
      </p:sp>
      <p:sp>
        <p:nvSpPr>
          <p:cNvPr id="6" name="Rectangle 5"/>
          <p:cNvSpPr/>
          <p:nvPr userDrawn="1"/>
        </p:nvSpPr>
        <p:spPr>
          <a:xfrm>
            <a:off x="0" y="0"/>
            <a:ext cx="12192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a:latin typeface="Franklin Gothic Book"/>
              </a:rPr>
              <a:t>Layouts</a:t>
            </a:r>
            <a:r>
              <a:rPr lang="en-US" sz="7000" baseline="0">
                <a:latin typeface="Franklin Gothic Book"/>
              </a:rPr>
              <a:t> for</a:t>
            </a:r>
            <a:br>
              <a:rPr lang="en-US" sz="7000" baseline="0">
                <a:latin typeface="Franklin Gothic Book"/>
              </a:rPr>
            </a:br>
            <a:r>
              <a:rPr lang="en-US" sz="7000" baseline="0">
                <a:latin typeface="Franklin Gothic Book"/>
              </a:rPr>
              <a:t>complex text</a:t>
            </a:r>
            <a:endParaRPr lang="en-US" sz="7000">
              <a:latin typeface="Franklin Gothic Book"/>
            </a:endParaRPr>
          </a:p>
        </p:txBody>
      </p:sp>
      <p:grpSp>
        <p:nvGrpSpPr>
          <p:cNvPr id="7" name="Group 6"/>
          <p:cNvGrpSpPr/>
          <p:nvPr userDrawn="1"/>
        </p:nvGrpSpPr>
        <p:grpSpPr>
          <a:xfrm>
            <a:off x="-1204383" y="0"/>
            <a:ext cx="13203809"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959408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Round Same Side Corner Rectangle 5"/>
          <p:cNvSpPr/>
          <p:nvPr userDrawn="1"/>
        </p:nvSpPr>
        <p:spPr>
          <a:xfrm>
            <a:off x="5759448" y="1803401"/>
            <a:ext cx="5759977" cy="4676599"/>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sz="1800">
              <a:latin typeface="Franklin Gothic Book"/>
            </a:endParaRPr>
          </a:p>
        </p:txBody>
      </p:sp>
      <p:sp>
        <p:nvSpPr>
          <p:cNvPr id="6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8638115" y="4833942"/>
            <a:ext cx="2401309" cy="1286058"/>
          </a:xfrm>
          <a:prstGeom prst="roundRect">
            <a:avLst>
              <a:gd name="adj" fmla="val 10702"/>
            </a:avLst>
          </a:prstGeom>
        </p:spPr>
        <p:txBody>
          <a:bodyPr/>
          <a:lstStyle/>
          <a:p>
            <a:pPr lvl="0"/>
            <a:r>
              <a:rPr lang="en-US" noProof="0"/>
              <a:t>Click icon to add picture</a:t>
            </a:r>
            <a:endParaRPr lang="en-GB" noProof="0"/>
          </a:p>
        </p:txBody>
      </p:sp>
      <p:pic>
        <p:nvPicPr>
          <p:cNvPr id="7" name="Picture 6" descr="inverted commas closed.png"/>
          <p:cNvPicPr>
            <a:picLocks noChangeAspect="1"/>
          </p:cNvPicPr>
          <p:nvPr userDrawn="1"/>
        </p:nvPicPr>
        <p:blipFill rotWithShape="1">
          <a:blip r:embed="rId2" cstate="email">
            <a:lum bright="70000" contrast="-70000"/>
            <a:extLst>
              <a:ext uri="{28A0092B-C50C-407E-A947-70E740481C1C}">
                <a14:useLocalDpi xmlns:a14="http://schemas.microsoft.com/office/drawing/2010/main" val="0"/>
              </a:ext>
            </a:extLst>
          </a:blip>
          <a:srcRect l="26489" t="54153" r="29554" b="26824"/>
          <a:stretch/>
        </p:blipFill>
        <p:spPr>
          <a:xfrm>
            <a:off x="10023759" y="3312408"/>
            <a:ext cx="1016027" cy="542668"/>
          </a:xfrm>
          <a:prstGeom prst="rect">
            <a:avLst/>
          </a:prstGeom>
        </p:spPr>
      </p:pic>
      <p:pic>
        <p:nvPicPr>
          <p:cNvPr id="8" name="Picture 7" descr="inverted commas open.png"/>
          <p:cNvPicPr>
            <a:picLocks noChangeAspect="1"/>
          </p:cNvPicPr>
          <p:nvPr userDrawn="1"/>
        </p:nvPicPr>
        <p:blipFill rotWithShape="1">
          <a:blip r:embed="rId3" cstate="email">
            <a:lum bright="70000" contrast="-70000"/>
            <a:extLst>
              <a:ext uri="{28A0092B-C50C-407E-A947-70E740481C1C}">
                <a14:useLocalDpi xmlns:a14="http://schemas.microsoft.com/office/drawing/2010/main" val="0"/>
              </a:ext>
            </a:extLst>
          </a:blip>
          <a:srcRect l="29337" t="27276" r="30702" b="54153"/>
          <a:stretch/>
        </p:blipFill>
        <p:spPr>
          <a:xfrm>
            <a:off x="6237549" y="2141311"/>
            <a:ext cx="923664" cy="531132"/>
          </a:xfrm>
          <a:prstGeom prst="rect">
            <a:avLst/>
          </a:prstGeom>
        </p:spPr>
      </p:pic>
      <p:sp>
        <p:nvSpPr>
          <p:cNvPr id="13" name="Text Placeholder 6"/>
          <p:cNvSpPr>
            <a:spLocks noGrp="1"/>
          </p:cNvSpPr>
          <p:nvPr>
            <p:ph type="body" sz="quarter" idx="15"/>
          </p:nvPr>
        </p:nvSpPr>
        <p:spPr>
          <a:xfrm>
            <a:off x="6718298" y="2313668"/>
            <a:ext cx="3841751" cy="1449578"/>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12" name="Text Placeholder 6"/>
          <p:cNvSpPr>
            <a:spLocks noGrp="1"/>
          </p:cNvSpPr>
          <p:nvPr>
            <p:ph type="body" sz="quarter" idx="14"/>
          </p:nvPr>
        </p:nvSpPr>
        <p:spPr>
          <a:xfrm>
            <a:off x="956734" y="1803400"/>
            <a:ext cx="4320113" cy="4316599"/>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2FBA4D7-25D5-4761-AC15-D78ABB11DE9F}" type="datetime3">
              <a:rPr lang="en-GB" smtClean="0"/>
              <a:t>14 January, 2024</a:t>
            </a:fld>
            <a:endParaRPr lang="en-GB"/>
          </a:p>
        </p:txBody>
      </p:sp>
      <p:sp>
        <p:nvSpPr>
          <p:cNvPr id="4" name="Footer Placeholder 3"/>
          <p:cNvSpPr>
            <a:spLocks noGrp="1"/>
          </p:cNvSpPr>
          <p:nvPr>
            <p:ph type="ftr" sz="quarter" idx="11"/>
          </p:nvPr>
        </p:nvSpPr>
        <p:spPr>
          <a:xfrm>
            <a:off x="0" y="6480000"/>
            <a:ext cx="12192000" cy="378000"/>
          </a:xfrm>
        </p:spPr>
        <p:txBody>
          <a:bodyPr/>
          <a:lstStyle>
            <a:lvl1pPr algn="ctr">
              <a:defRPr lang="en-GB"/>
            </a:lvl1pPr>
          </a:lstStyle>
          <a:p>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a:p>
        </p:txBody>
      </p:sp>
    </p:spTree>
    <p:extLst>
      <p:ext uri="{BB962C8B-B14F-4D97-AF65-F5344CB8AC3E}">
        <p14:creationId xmlns:p14="http://schemas.microsoft.com/office/powerpoint/2010/main" val="41893174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text + char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3"/>
          </p:nvPr>
        </p:nvSpPr>
        <p:spPr>
          <a:xfrm>
            <a:off x="956733" y="1803400"/>
            <a:ext cx="4809067" cy="4316600"/>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100"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55542090-01DE-4FAA-BC31-6A96320BB813}" type="datetime3">
              <a:rPr lang="en-GB" smtClean="0"/>
              <a:t>14 January, 2024</a:t>
            </a:fld>
            <a:endParaRPr lang="en-GB"/>
          </a:p>
        </p:txBody>
      </p:sp>
      <p:sp>
        <p:nvSpPr>
          <p:cNvPr id="101"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103"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
        <p:nvSpPr>
          <p:cNvPr id="105" name="Text Placeholder 6"/>
          <p:cNvSpPr>
            <a:spLocks noGrp="1"/>
          </p:cNvSpPr>
          <p:nvPr>
            <p:ph type="body" sz="quarter" idx="17"/>
          </p:nvPr>
        </p:nvSpPr>
        <p:spPr>
          <a:xfrm>
            <a:off x="6426200" y="1803400"/>
            <a:ext cx="4802715" cy="4316600"/>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cxnSp>
        <p:nvCxnSpPr>
          <p:cNvPr id="104" name="Straight Connector 103"/>
          <p:cNvCxnSpPr/>
          <p:nvPr userDrawn="1"/>
        </p:nvCxnSpPr>
        <p:spPr>
          <a:xfrm>
            <a:off x="6069084" y="1761671"/>
            <a:ext cx="0" cy="4316600"/>
          </a:xfrm>
          <a:prstGeom prst="line">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08776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ext + char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3"/>
          </p:nvPr>
        </p:nvSpPr>
        <p:spPr>
          <a:xfrm>
            <a:off x="956734" y="2879726"/>
            <a:ext cx="4320115" cy="3060273"/>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100"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ED33F6C5-BE85-4261-8E5E-068A49510FBC}" type="datetime3">
              <a:rPr lang="en-GB" smtClean="0"/>
              <a:t>14 January, 2024</a:t>
            </a:fld>
            <a:endParaRPr lang="en-GB"/>
          </a:p>
        </p:txBody>
      </p:sp>
      <p:sp>
        <p:nvSpPr>
          <p:cNvPr id="101"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103"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
        <p:nvSpPr>
          <p:cNvPr id="102" name="Text Placeholder 6"/>
          <p:cNvSpPr>
            <a:spLocks noGrp="1"/>
          </p:cNvSpPr>
          <p:nvPr>
            <p:ph type="body" sz="quarter" idx="16"/>
          </p:nvPr>
        </p:nvSpPr>
        <p:spPr>
          <a:xfrm>
            <a:off x="960967" y="2340519"/>
            <a:ext cx="4315356" cy="360862"/>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rgbClr val="00539B"/>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105" name="Text Placeholder 6"/>
          <p:cNvSpPr>
            <a:spLocks noGrp="1"/>
          </p:cNvSpPr>
          <p:nvPr>
            <p:ph type="body" sz="quarter" idx="17"/>
          </p:nvPr>
        </p:nvSpPr>
        <p:spPr>
          <a:xfrm>
            <a:off x="6237816" y="2879726"/>
            <a:ext cx="4322233" cy="3060273"/>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106" name="Text Placeholder 6"/>
          <p:cNvSpPr>
            <a:spLocks noGrp="1"/>
          </p:cNvSpPr>
          <p:nvPr>
            <p:ph type="body" sz="quarter" idx="18"/>
          </p:nvPr>
        </p:nvSpPr>
        <p:spPr>
          <a:xfrm>
            <a:off x="6242049" y="2340519"/>
            <a:ext cx="4317471" cy="360862"/>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rgbClr val="00539B"/>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p:txBody>
      </p:sp>
      <p:cxnSp>
        <p:nvCxnSpPr>
          <p:cNvPr id="104" name="Straight Connector 103"/>
          <p:cNvCxnSpPr/>
          <p:nvPr userDrawn="1"/>
        </p:nvCxnSpPr>
        <p:spPr>
          <a:xfrm>
            <a:off x="5759447" y="2160588"/>
            <a:ext cx="0" cy="3959412"/>
          </a:xfrm>
          <a:prstGeom prst="line">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539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4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4ED665-5FDA-4FCA-931E-CB5DEA254CA6}" type="datetime3">
              <a:rPr lang="en-GB" smtClean="0"/>
              <a:t>14 January, 2024</a:t>
            </a:fld>
            <a:endParaRPr lang="en-GB"/>
          </a:p>
        </p:txBody>
      </p:sp>
      <p:sp>
        <p:nvSpPr>
          <p:cNvPr id="4" name="Footer Placeholder 3"/>
          <p:cNvSpPr>
            <a:spLocks noGrp="1"/>
          </p:cNvSpPr>
          <p:nvPr>
            <p:ph type="ftr" sz="quarter" idx="11"/>
          </p:nvPr>
        </p:nvSpPr>
        <p:spPr>
          <a:xfrm>
            <a:off x="0" y="6480000"/>
            <a:ext cx="12192000" cy="378000"/>
          </a:xfrm>
        </p:spPr>
        <p:txBody>
          <a:bodyPr/>
          <a:lstStyle>
            <a:lvl1pPr algn="ctr">
              <a:defRPr lang="en-GB"/>
            </a:lvl1pPr>
          </a:lstStyle>
          <a:p>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a:p>
        </p:txBody>
      </p:sp>
      <p:sp>
        <p:nvSpPr>
          <p:cNvPr id="6" name="Rectangle 5"/>
          <p:cNvSpPr/>
          <p:nvPr userDrawn="1"/>
        </p:nvSpPr>
        <p:spPr>
          <a:xfrm>
            <a:off x="0" y="0"/>
            <a:ext cx="12192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a:latin typeface="Franklin Gothic Book"/>
              </a:rPr>
              <a:t>Layouts</a:t>
            </a:r>
            <a:r>
              <a:rPr lang="en-US" sz="7000" baseline="0">
                <a:latin typeface="Franklin Gothic Book"/>
              </a:rPr>
              <a:t> for</a:t>
            </a:r>
            <a:br>
              <a:rPr lang="en-US" sz="7000" baseline="0">
                <a:latin typeface="Franklin Gothic Book"/>
              </a:rPr>
            </a:br>
            <a:r>
              <a:rPr lang="en-US" sz="7000" baseline="0">
                <a:latin typeface="Franklin Gothic Book"/>
              </a:rPr>
              <a:t>images</a:t>
            </a:r>
            <a:endParaRPr lang="en-US" sz="7000">
              <a:latin typeface="Franklin Gothic Book"/>
            </a:endParaRPr>
          </a:p>
        </p:txBody>
      </p:sp>
      <p:grpSp>
        <p:nvGrpSpPr>
          <p:cNvPr id="7" name="Group 6"/>
          <p:cNvGrpSpPr/>
          <p:nvPr userDrawn="1"/>
        </p:nvGrpSpPr>
        <p:grpSpPr>
          <a:xfrm>
            <a:off x="-1204383" y="0"/>
            <a:ext cx="13203809"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559408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943353" y="2160588"/>
            <a:ext cx="10289799" cy="4310063"/>
          </a:xfrm>
          <a:prstGeom prst="round2SameRect">
            <a:avLst>
              <a:gd name="adj1" fmla="val 6208"/>
              <a:gd name="adj2" fmla="val 0"/>
            </a:avLst>
          </a:prstGeom>
        </p:spPr>
        <p:txBody>
          <a:bodyPr/>
          <a:lstStyle/>
          <a:p>
            <a:pPr lvl="0"/>
            <a:r>
              <a:rPr lang="en-US" noProof="0"/>
              <a:t>Click icon to add picture</a:t>
            </a:r>
            <a:endParaRPr lang="en-GB" noProof="0"/>
          </a:p>
        </p:txBody>
      </p:sp>
      <p:sp>
        <p:nvSpPr>
          <p:cNvPr id="98"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1E07999C-2356-49FC-97F0-1174BB594B57}" type="datetime3">
              <a:rPr lang="en-GB" smtClean="0"/>
              <a:t>14 January, 2024</a:t>
            </a:fld>
            <a:endParaRPr lang="en-GB"/>
          </a:p>
        </p:txBody>
      </p:sp>
      <p:sp>
        <p:nvSpPr>
          <p:cNvPr id="99"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101"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Tree>
    <p:extLst>
      <p:ext uri="{BB962C8B-B14F-4D97-AF65-F5344CB8AC3E}">
        <p14:creationId xmlns:p14="http://schemas.microsoft.com/office/powerpoint/2010/main" val="20303972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image with titl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943353" y="2879726"/>
            <a:ext cx="10289799" cy="3590925"/>
          </a:xfrm>
          <a:prstGeom prst="round2SameRect">
            <a:avLst>
              <a:gd name="adj1" fmla="val 6739"/>
              <a:gd name="adj2" fmla="val 0"/>
            </a:avLst>
          </a:prstGeom>
        </p:spPr>
        <p:txBody>
          <a:bodyPr/>
          <a:lstStyle/>
          <a:p>
            <a:pPr lvl="0"/>
            <a:r>
              <a:rPr lang="en-US" noProof="0"/>
              <a:t>Click icon to add picture</a:t>
            </a:r>
            <a:endParaRPr lang="en-GB" noProof="0"/>
          </a:p>
        </p:txBody>
      </p:sp>
      <p:sp>
        <p:nvSpPr>
          <p:cNvPr id="98"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EE123748-9807-4F1F-A29D-428EFD10AE94}" type="datetime3">
              <a:rPr lang="en-GB" smtClean="0"/>
              <a:t>14 January, 2024</a:t>
            </a:fld>
            <a:endParaRPr lang="en-GB"/>
          </a:p>
        </p:txBody>
      </p:sp>
      <p:sp>
        <p:nvSpPr>
          <p:cNvPr id="99"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101"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
        <p:nvSpPr>
          <p:cNvPr id="4" name="Text Placeholder 3"/>
          <p:cNvSpPr>
            <a:spLocks noGrp="1"/>
          </p:cNvSpPr>
          <p:nvPr>
            <p:ph type="body" sz="quarter" idx="15" hasCustomPrompt="1"/>
          </p:nvPr>
        </p:nvSpPr>
        <p:spPr>
          <a:xfrm>
            <a:off x="944034" y="2168526"/>
            <a:ext cx="10289117" cy="358775"/>
          </a:xfrm>
        </p:spPr>
        <p:txBody>
          <a:bodyPr/>
          <a:lstStyle>
            <a:lvl1pPr>
              <a:defRPr baseline="0">
                <a:latin typeface="Franklin Gothic Medium" panose="020B0603020102020204" pitchFamily="34" charset="0"/>
              </a:defRPr>
            </a:lvl1pPr>
          </a:lstStyle>
          <a:p>
            <a:pPr lvl="0"/>
            <a:r>
              <a:rPr lang="en-US"/>
              <a:t>Image title</a:t>
            </a:r>
          </a:p>
        </p:txBody>
      </p:sp>
    </p:spTree>
    <p:extLst>
      <p:ext uri="{BB962C8B-B14F-4D97-AF65-F5344CB8AC3E}">
        <p14:creationId xmlns:p14="http://schemas.microsoft.com/office/powerpoint/2010/main" val="3929673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1ED67B67-441B-48B3-B182-A3B310D822F4}" type="datetime3">
              <a:rPr lang="en-GB" smtClean="0"/>
              <a:t>14 January, 2024</a:t>
            </a:fld>
            <a:endParaRPr lang="en-GB"/>
          </a:p>
        </p:txBody>
      </p:sp>
      <p:sp>
        <p:nvSpPr>
          <p:cNvPr id="101"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103"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
        <p:nvSpPr>
          <p:cNvPr id="4" name="Text Placeholder 3"/>
          <p:cNvSpPr>
            <a:spLocks noGrp="1"/>
          </p:cNvSpPr>
          <p:nvPr>
            <p:ph type="body" sz="quarter" idx="15"/>
          </p:nvPr>
        </p:nvSpPr>
        <p:spPr>
          <a:xfrm>
            <a:off x="960968" y="2168526"/>
            <a:ext cx="4804833" cy="430212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9"/>
          <p:cNvSpPr>
            <a:spLocks noGrp="1"/>
          </p:cNvSpPr>
          <p:nvPr>
            <p:ph sz="quarter" idx="16"/>
          </p:nvPr>
        </p:nvSpPr>
        <p:spPr>
          <a:xfrm>
            <a:off x="6426201" y="2168526"/>
            <a:ext cx="4806951" cy="4302125"/>
          </a:xfrm>
          <a:prstGeom prst="round2SameRect">
            <a:avLst>
              <a:gd name="adj1" fmla="val 7860"/>
              <a:gd name="adj2" fmla="val 0"/>
            </a:avLst>
          </a:prstGeom>
        </p:spPr>
        <p:txBody>
          <a:bodyPr/>
          <a:lstStyle/>
          <a:p>
            <a:pPr lvl="0"/>
            <a:r>
              <a:rPr lang="en-US"/>
              <a:t>Click to edit Master text styles</a:t>
            </a:r>
          </a:p>
        </p:txBody>
      </p:sp>
    </p:spTree>
    <p:extLst>
      <p:ext uri="{BB962C8B-B14F-4D97-AF65-F5344CB8AC3E}">
        <p14:creationId xmlns:p14="http://schemas.microsoft.com/office/powerpoint/2010/main" val="3958901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632" y="1825625"/>
            <a:ext cx="553516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486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EE6B74-F97D-254B-B0DE-9F8F52F44014}" type="datetimeFigureOut">
              <a:rPr lang="en-US" smtClean="0"/>
              <a:t>1/14/2024</a:t>
            </a:fld>
            <a:endParaRPr lang="en-US"/>
          </a:p>
        </p:txBody>
      </p:sp>
      <p:sp>
        <p:nvSpPr>
          <p:cNvPr id="6" name="Footer Placeholder 5"/>
          <p:cNvSpPr>
            <a:spLocks noGrp="1"/>
          </p:cNvSpPr>
          <p:nvPr>
            <p:ph type="ftr" sz="quarter" idx="11"/>
            <p:custDataLst>
              <p:tags r:id="rId1"/>
            </p:custDataLst>
          </p:nvPr>
        </p:nvSpPr>
        <p:spPr>
          <a:xfrm>
            <a:off x="0" y="6356350"/>
            <a:ext cx="12192000" cy="365125"/>
          </a:xfrm>
        </p:spPr>
        <p:txBody>
          <a:bodyPr/>
          <a:lstStyle>
            <a:lvl1pP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7" name="Slide Number Placeholder 6"/>
          <p:cNvSpPr>
            <a:spLocks noGrp="1"/>
          </p:cNvSpPr>
          <p:nvPr>
            <p:ph type="sldNum" sz="quarter" idx="12"/>
          </p:nvPr>
        </p:nvSpPr>
        <p:spPr/>
        <p:txBody>
          <a:bodyPr/>
          <a:lstStyle/>
          <a:p>
            <a:fld id="{D45A1CCF-9C6D-0E42-BE8E-DAC66CA45C7D}"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8350251" y="2160587"/>
            <a:ext cx="2882900" cy="3963988"/>
          </a:xfrm>
          <a:prstGeom prst="roundRect">
            <a:avLst>
              <a:gd name="adj" fmla="val 10702"/>
            </a:avLst>
          </a:prstGeom>
        </p:spPr>
        <p:txBody>
          <a:bodyPr/>
          <a:lstStyle/>
          <a:p>
            <a:pPr lvl="0"/>
            <a:r>
              <a:rPr lang="en-US" noProof="0"/>
              <a:t>Click icon to add picture</a:t>
            </a:r>
            <a:endParaRPr lang="en-GB" noProof="0"/>
          </a:p>
        </p:txBody>
      </p:sp>
      <p:sp>
        <p:nvSpPr>
          <p:cNvPr id="100"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5D4E55A5-51B0-4A19-BE9A-A560BBC82BD4}" type="datetime3">
              <a:rPr lang="en-GB" smtClean="0"/>
              <a:t>14 January, 2024</a:t>
            </a:fld>
            <a:endParaRPr lang="en-GB"/>
          </a:p>
        </p:txBody>
      </p:sp>
      <p:sp>
        <p:nvSpPr>
          <p:cNvPr id="101"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103"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
        <p:nvSpPr>
          <p:cNvPr id="4" name="Text Placeholder 3"/>
          <p:cNvSpPr>
            <a:spLocks noGrp="1"/>
          </p:cNvSpPr>
          <p:nvPr>
            <p:ph type="body" sz="quarter" idx="15"/>
          </p:nvPr>
        </p:nvSpPr>
        <p:spPr>
          <a:xfrm>
            <a:off x="958851" y="2168525"/>
            <a:ext cx="6908800" cy="431165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8327025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6426202" y="2160587"/>
            <a:ext cx="4806949" cy="4310064"/>
          </a:xfrm>
          <a:prstGeom prst="round2SameRect">
            <a:avLst>
              <a:gd name="adj1" fmla="val 5389"/>
              <a:gd name="adj2" fmla="val 0"/>
            </a:avLst>
          </a:prstGeom>
        </p:spPr>
        <p:txBody>
          <a:bodyPr/>
          <a:lstStyle/>
          <a:p>
            <a:pPr lvl="0"/>
            <a:r>
              <a:rPr lang="en-US" noProof="0"/>
              <a:t>Click icon to add picture</a:t>
            </a:r>
            <a:endParaRPr lang="en-GB" noProof="0"/>
          </a:p>
        </p:txBody>
      </p:sp>
      <p:sp>
        <p:nvSpPr>
          <p:cNvPr id="100"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E00FA110-076A-479D-9911-B18956FD9FCD}" type="datetime3">
              <a:rPr lang="en-GB" smtClean="0"/>
              <a:t>14 January, 2024</a:t>
            </a:fld>
            <a:endParaRPr lang="en-GB"/>
          </a:p>
        </p:txBody>
      </p:sp>
      <p:sp>
        <p:nvSpPr>
          <p:cNvPr id="101"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103"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
        <p:nvSpPr>
          <p:cNvPr id="4" name="Text Placeholder 3"/>
          <p:cNvSpPr>
            <a:spLocks noGrp="1"/>
          </p:cNvSpPr>
          <p:nvPr>
            <p:ph type="body" sz="quarter" idx="15"/>
          </p:nvPr>
        </p:nvSpPr>
        <p:spPr>
          <a:xfrm>
            <a:off x="960968" y="2160588"/>
            <a:ext cx="4804833" cy="366712"/>
          </a:xfrm>
        </p:spPr>
        <p:txBody>
          <a:bodyPr>
            <a:normAutofit/>
          </a:bodyPr>
          <a:lstStyle>
            <a:lvl1pPr>
              <a:defRPr sz="1800">
                <a:latin typeface="Franklin Gothic Medium" panose="020B0603020102020204" pitchFamily="34" charset="0"/>
              </a:defRPr>
            </a:lvl1pPr>
          </a:lstStyle>
          <a:p>
            <a:pPr lvl="0"/>
            <a:r>
              <a:rPr lang="en-US"/>
              <a:t>Click to edit Master text styles</a:t>
            </a:r>
          </a:p>
        </p:txBody>
      </p:sp>
      <p:sp>
        <p:nvSpPr>
          <p:cNvPr id="6" name="Text Placeholder 5"/>
          <p:cNvSpPr>
            <a:spLocks noGrp="1"/>
          </p:cNvSpPr>
          <p:nvPr>
            <p:ph type="body" sz="quarter" idx="16"/>
          </p:nvPr>
        </p:nvSpPr>
        <p:spPr>
          <a:xfrm>
            <a:off x="958851" y="2886076"/>
            <a:ext cx="4806949" cy="3584575"/>
          </a:xfrm>
        </p:spPr>
        <p:txBody>
          <a:bodyPr>
            <a:normAutofit/>
          </a:bodyPr>
          <a:lstStyle>
            <a:lvl1pPr>
              <a:defRPr sz="1800"/>
            </a:lvl1pPr>
            <a:lvl2pPr>
              <a:defRPr sz="1800"/>
            </a:lvl2pPr>
            <a:lvl3pPr>
              <a:defRPr sz="1800"/>
            </a:lvl3pPr>
            <a:lvl4pPr>
              <a:defRPr sz="18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6297509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3"/>
          </p:nvPr>
        </p:nvSpPr>
        <p:spPr>
          <a:xfrm>
            <a:off x="6758517" y="2160587"/>
            <a:ext cx="4760908" cy="377941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956732" y="2160588"/>
            <a:ext cx="5151967" cy="4310063"/>
          </a:xfrm>
          <a:prstGeom prst="round2SameRect">
            <a:avLst>
              <a:gd name="adj1" fmla="val 1674"/>
              <a:gd name="adj2" fmla="val 0"/>
            </a:avLst>
          </a:prstGeom>
        </p:spPr>
        <p:txBody>
          <a:bodyPr/>
          <a:lstStyle/>
          <a:p>
            <a:pPr lvl="0"/>
            <a:r>
              <a:rPr lang="en-US" noProof="0"/>
              <a:t>Click icon to add picture</a:t>
            </a:r>
            <a:endParaRPr lang="en-GB" noProof="0"/>
          </a:p>
        </p:txBody>
      </p:sp>
      <p:sp>
        <p:nvSpPr>
          <p:cNvPr id="100"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36231842-83FA-4E1C-A18D-DBC4D6E5DEC5}" type="datetime3">
              <a:rPr lang="en-GB" smtClean="0"/>
              <a:t>14 January, 2024</a:t>
            </a:fld>
            <a:endParaRPr lang="en-GB"/>
          </a:p>
        </p:txBody>
      </p:sp>
      <p:sp>
        <p:nvSpPr>
          <p:cNvPr id="101"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103"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Tree>
    <p:extLst>
      <p:ext uri="{BB962C8B-B14F-4D97-AF65-F5344CB8AC3E}">
        <p14:creationId xmlns:p14="http://schemas.microsoft.com/office/powerpoint/2010/main" val="6813142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Image + tex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3"/>
          </p:nvPr>
        </p:nvSpPr>
        <p:spPr>
          <a:xfrm>
            <a:off x="6758517" y="2879725"/>
            <a:ext cx="4760908" cy="3060274"/>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956732" y="2160588"/>
            <a:ext cx="5281083" cy="4310063"/>
          </a:xfrm>
          <a:prstGeom prst="round2SameRect">
            <a:avLst>
              <a:gd name="adj1" fmla="val 6315"/>
              <a:gd name="adj2" fmla="val 0"/>
            </a:avLst>
          </a:prstGeom>
        </p:spPr>
        <p:txBody>
          <a:bodyPr/>
          <a:lstStyle/>
          <a:p>
            <a:pPr lvl="0"/>
            <a:r>
              <a:rPr lang="en-US" noProof="0"/>
              <a:t>Click icon to add picture</a:t>
            </a:r>
            <a:endParaRPr lang="en-GB" noProof="0"/>
          </a:p>
        </p:txBody>
      </p:sp>
      <p:sp>
        <p:nvSpPr>
          <p:cNvPr id="100"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F043ADCF-AE27-41AE-8B2F-8969CBD515A8}" type="datetime3">
              <a:rPr lang="en-GB" smtClean="0"/>
              <a:t>14 January, 2024</a:t>
            </a:fld>
            <a:endParaRPr lang="en-GB"/>
          </a:p>
        </p:txBody>
      </p:sp>
      <p:sp>
        <p:nvSpPr>
          <p:cNvPr id="101"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103"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
        <p:nvSpPr>
          <p:cNvPr id="102" name="Text Placeholder 6" descr="First level - paragraph text&#10;Second level - bullet 1&#10;Third level - bullet 2&#10;&#10;No more than 100 words per slide" title="Main text copy"/>
          <p:cNvSpPr>
            <a:spLocks noGrp="1"/>
          </p:cNvSpPr>
          <p:nvPr>
            <p:ph type="body" sz="quarter" idx="15"/>
          </p:nvPr>
        </p:nvSpPr>
        <p:spPr>
          <a:xfrm>
            <a:off x="6758517" y="2160588"/>
            <a:ext cx="4760908" cy="36036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p:txBody>
      </p:sp>
    </p:spTree>
    <p:extLst>
      <p:ext uri="{BB962C8B-B14F-4D97-AF65-F5344CB8AC3E}">
        <p14:creationId xmlns:p14="http://schemas.microsoft.com/office/powerpoint/2010/main" val="39151872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943352" y="3600451"/>
            <a:ext cx="10576072" cy="2870200"/>
          </a:xfrm>
          <a:prstGeom prst="round2SameRect">
            <a:avLst>
              <a:gd name="adj1" fmla="val 1788"/>
              <a:gd name="adj2" fmla="val 0"/>
            </a:avLst>
          </a:prstGeom>
        </p:spPr>
        <p:txBody>
          <a:bodyPr/>
          <a:lstStyle/>
          <a:p>
            <a:pPr lvl="0"/>
            <a:r>
              <a:rPr lang="en-US" noProof="0"/>
              <a:t>Click icon to add picture</a:t>
            </a:r>
            <a:endParaRPr lang="en-GB" noProof="0"/>
          </a:p>
        </p:txBody>
      </p:sp>
      <p:sp>
        <p:nvSpPr>
          <p:cNvPr id="98" name="Text Placeholder 6" descr="First level - paragraph text&#10;Second level - bullet 1&#10;Third level - bullet 2&#10;&#10;No more than 100 words per slide" title="Main text copy"/>
          <p:cNvSpPr>
            <a:spLocks noGrp="1"/>
          </p:cNvSpPr>
          <p:nvPr>
            <p:ph type="body" sz="quarter" idx="13"/>
          </p:nvPr>
        </p:nvSpPr>
        <p:spPr>
          <a:xfrm>
            <a:off x="960965" y="2160588"/>
            <a:ext cx="10558459" cy="107950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360000" marR="0" indent="0" algn="l" defTabSz="914400" rtl="0" eaLnBrk="0" fontAlgn="base" latinLnBrk="0" hangingPunct="0">
              <a:lnSpc>
                <a:spcPct val="100000"/>
              </a:lnSpc>
              <a:spcBef>
                <a:spcPts val="0"/>
              </a:spcBef>
              <a:spcAft>
                <a:spcPts val="600"/>
              </a:spcAft>
              <a:buClrTx/>
              <a:buSzTx/>
              <a:buFont typeface="Arial"/>
              <a:buNone/>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99"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422908BC-3B84-4268-ABD3-11A583CB0910}" type="datetime3">
              <a:rPr lang="en-GB" smtClean="0"/>
              <a:t>14 January, 2024</a:t>
            </a:fld>
            <a:endParaRPr lang="en-GB"/>
          </a:p>
        </p:txBody>
      </p:sp>
      <p:sp>
        <p:nvSpPr>
          <p:cNvPr id="100"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102"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Tree>
    <p:extLst>
      <p:ext uri="{BB962C8B-B14F-4D97-AF65-F5344CB8AC3E}">
        <p14:creationId xmlns:p14="http://schemas.microsoft.com/office/powerpoint/2010/main" val="39056754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943353" y="3600451"/>
            <a:ext cx="4816096" cy="2870200"/>
          </a:xfrm>
          <a:prstGeom prst="round2SameRect">
            <a:avLst>
              <a:gd name="adj1" fmla="val 1788"/>
              <a:gd name="adj2" fmla="val 0"/>
            </a:avLst>
          </a:prstGeom>
        </p:spPr>
        <p:txBody>
          <a:bodyPr/>
          <a:lstStyle/>
          <a:p>
            <a:pPr lvl="0"/>
            <a:r>
              <a:rPr lang="en-US" noProof="0"/>
              <a:t>Click icon to add picture</a:t>
            </a:r>
            <a:endParaRPr lang="en-GB" noProof="0"/>
          </a:p>
        </p:txBody>
      </p:sp>
      <p:sp>
        <p:nvSpPr>
          <p:cNvPr id="98" name="Text Placeholder 6" descr="First level - paragraph text&#10;Second level - bullet 1&#10;Third level - bullet 2&#10;&#10;No more than 100 words per slide" title="Main text copy"/>
          <p:cNvSpPr>
            <a:spLocks noGrp="1"/>
          </p:cNvSpPr>
          <p:nvPr>
            <p:ph type="body" sz="quarter" idx="13"/>
          </p:nvPr>
        </p:nvSpPr>
        <p:spPr>
          <a:xfrm>
            <a:off x="960966" y="2160588"/>
            <a:ext cx="10078457" cy="107950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360000" marR="0" indent="0" algn="l" defTabSz="914400" rtl="0" eaLnBrk="0" fontAlgn="base" latinLnBrk="0" hangingPunct="0">
              <a:lnSpc>
                <a:spcPct val="100000"/>
              </a:lnSpc>
              <a:spcBef>
                <a:spcPts val="0"/>
              </a:spcBef>
              <a:spcAft>
                <a:spcPts val="600"/>
              </a:spcAft>
              <a:buClrTx/>
              <a:buSzTx/>
              <a:buFont typeface="Arial"/>
              <a:buNone/>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99"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71D88D63-59EC-4516-B802-FDE0037BAB8F}" type="datetime3">
              <a:rPr lang="en-GB" smtClean="0"/>
              <a:t>14 January, 2024</a:t>
            </a:fld>
            <a:endParaRPr lang="en-GB"/>
          </a:p>
        </p:txBody>
      </p:sp>
      <p:sp>
        <p:nvSpPr>
          <p:cNvPr id="100"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102"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
        <p:nvSpPr>
          <p:cNvPr id="10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6237815" y="3600450"/>
            <a:ext cx="4801608" cy="2870200"/>
          </a:xfrm>
          <a:prstGeom prst="round2SameRect">
            <a:avLst>
              <a:gd name="adj1" fmla="val 1788"/>
              <a:gd name="adj2" fmla="val 0"/>
            </a:avLst>
          </a:prstGeom>
        </p:spPr>
        <p:txBody>
          <a:bodyPr/>
          <a:lstStyle/>
          <a:p>
            <a:pPr lvl="0"/>
            <a:r>
              <a:rPr lang="en-US" noProof="0"/>
              <a:t>Click icon to add picture</a:t>
            </a:r>
            <a:endParaRPr lang="en-GB" noProof="0"/>
          </a:p>
        </p:txBody>
      </p:sp>
    </p:spTree>
    <p:extLst>
      <p:ext uri="{BB962C8B-B14F-4D97-AF65-F5344CB8AC3E}">
        <p14:creationId xmlns:p14="http://schemas.microsoft.com/office/powerpoint/2010/main" val="30278081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7" name="Text Placeholder 6" descr="First level - paragraph text&#10;Second level - bullet 1&#10;Third level - bullet 2&#10;&#10;No more than 100 words per slide" title="Main text copy"/>
          <p:cNvSpPr>
            <a:spLocks noGrp="1"/>
          </p:cNvSpPr>
          <p:nvPr>
            <p:ph type="body" sz="quarter" idx="13"/>
          </p:nvPr>
        </p:nvSpPr>
        <p:spPr>
          <a:xfrm>
            <a:off x="960966" y="2160588"/>
            <a:ext cx="3357033"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4798481" y="2160588"/>
            <a:ext cx="2878667" cy="3779411"/>
          </a:xfrm>
          <a:prstGeom prst="roundRect">
            <a:avLst>
              <a:gd name="adj" fmla="val 5286"/>
            </a:avLst>
          </a:prstGeom>
        </p:spPr>
        <p:txBody>
          <a:bodyPr/>
          <a:lstStyle/>
          <a:p>
            <a:pPr lvl="0"/>
            <a:r>
              <a:rPr lang="en-US" noProof="0"/>
              <a:t>Click icon to add picture</a:t>
            </a:r>
            <a:endParaRPr lang="en-GB" noProof="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8157631" y="2180104"/>
            <a:ext cx="2878667" cy="3779411"/>
          </a:xfrm>
          <a:prstGeom prst="roundRect">
            <a:avLst>
              <a:gd name="adj" fmla="val 5286"/>
            </a:avLst>
          </a:prstGeom>
        </p:spPr>
        <p:txBody>
          <a:bodyPr/>
          <a:lstStyle/>
          <a:p>
            <a:pPr lvl="0"/>
            <a:r>
              <a:rPr lang="en-US" noProof="0"/>
              <a:t>Click icon to add picture</a:t>
            </a:r>
            <a:endParaRPr lang="en-GB" noProof="0"/>
          </a:p>
        </p:txBody>
      </p:sp>
      <p:sp>
        <p:nvSpPr>
          <p:cNvPr id="102"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6EB3E698-8D1D-40B9-9BC0-2BD3159E8989}" type="datetime3">
              <a:rPr lang="en-GB" smtClean="0"/>
              <a:t>14 January, 2024</a:t>
            </a:fld>
            <a:endParaRPr lang="en-GB"/>
          </a:p>
        </p:txBody>
      </p:sp>
      <p:sp>
        <p:nvSpPr>
          <p:cNvPr id="104"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101"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Tree>
    <p:extLst>
      <p:ext uri="{BB962C8B-B14F-4D97-AF65-F5344CB8AC3E}">
        <p14:creationId xmlns:p14="http://schemas.microsoft.com/office/powerpoint/2010/main" val="12450330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7" name="Text Placeholder 6" descr="First level - paragraph text&#10;Second level - bullet 1&#10;Third level - bullet 2&#10;&#10;No more than 100 words per slide" title="Main text copy"/>
          <p:cNvSpPr>
            <a:spLocks noGrp="1"/>
          </p:cNvSpPr>
          <p:nvPr>
            <p:ph type="body" sz="quarter" idx="13"/>
          </p:nvPr>
        </p:nvSpPr>
        <p:spPr>
          <a:xfrm>
            <a:off x="960966" y="2160588"/>
            <a:ext cx="3357033"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4798481" y="2160588"/>
            <a:ext cx="6724313" cy="1800226"/>
          </a:xfrm>
          <a:prstGeom prst="roundRect">
            <a:avLst>
              <a:gd name="adj" fmla="val 5286"/>
            </a:avLst>
          </a:prstGeom>
        </p:spPr>
        <p:txBody>
          <a:bodyPr/>
          <a:lstStyle/>
          <a:p>
            <a:pPr lvl="0"/>
            <a:r>
              <a:rPr lang="en-US" noProof="0"/>
              <a:t>Click icon to add picture</a:t>
            </a:r>
            <a:endParaRPr lang="en-GB" noProof="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4798480" y="4319588"/>
            <a:ext cx="6720944" cy="1639926"/>
          </a:xfrm>
          <a:prstGeom prst="roundRect">
            <a:avLst>
              <a:gd name="adj" fmla="val 5286"/>
            </a:avLst>
          </a:prstGeom>
        </p:spPr>
        <p:txBody>
          <a:bodyPr/>
          <a:lstStyle/>
          <a:p>
            <a:pPr lvl="0"/>
            <a:r>
              <a:rPr lang="en-US" noProof="0"/>
              <a:t>Click icon to add picture</a:t>
            </a:r>
            <a:endParaRPr lang="en-GB" noProof="0"/>
          </a:p>
        </p:txBody>
      </p:sp>
      <p:sp>
        <p:nvSpPr>
          <p:cNvPr id="101"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D1CC9CB1-699D-43BD-AD63-BD3F158948C8}" type="datetime3">
              <a:rPr lang="en-GB" smtClean="0"/>
              <a:t>14 January, 2024</a:t>
            </a:fld>
            <a:endParaRPr lang="en-GB"/>
          </a:p>
        </p:txBody>
      </p:sp>
      <p:sp>
        <p:nvSpPr>
          <p:cNvPr id="102"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105"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Tree>
    <p:extLst>
      <p:ext uri="{BB962C8B-B14F-4D97-AF65-F5344CB8AC3E}">
        <p14:creationId xmlns:p14="http://schemas.microsoft.com/office/powerpoint/2010/main" val="2227594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7" name="Text Placeholder 6" descr="First level - paragraph text&#10;Second level - bullet 1&#10;Third level - bullet 2&#10;&#10;No more than 100 words per slide" title="Main text copy"/>
          <p:cNvSpPr>
            <a:spLocks noGrp="1"/>
          </p:cNvSpPr>
          <p:nvPr>
            <p:ph type="body" sz="quarter" idx="13"/>
          </p:nvPr>
        </p:nvSpPr>
        <p:spPr>
          <a:xfrm>
            <a:off x="960966" y="2160588"/>
            <a:ext cx="5276847"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6718297" y="2160587"/>
            <a:ext cx="2400000" cy="1800226"/>
          </a:xfrm>
          <a:prstGeom prst="roundRect">
            <a:avLst>
              <a:gd name="adj" fmla="val 1665"/>
            </a:avLst>
          </a:prstGeom>
        </p:spPr>
        <p:txBody>
          <a:bodyPr/>
          <a:lstStyle/>
          <a:p>
            <a:pPr lvl="0"/>
            <a:r>
              <a:rPr lang="en-US" noProof="0"/>
              <a:t>Click icon to add picture</a:t>
            </a:r>
            <a:endParaRPr lang="en-GB" noProof="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9360048" y="2160588"/>
            <a:ext cx="2159033" cy="1089346"/>
          </a:xfrm>
          <a:prstGeom prst="roundRect">
            <a:avLst>
              <a:gd name="adj" fmla="val 5742"/>
            </a:avLst>
          </a:prstGeom>
        </p:spPr>
        <p:txBody>
          <a:bodyPr/>
          <a:lstStyle/>
          <a:p>
            <a:pPr lvl="0"/>
            <a:r>
              <a:rPr lang="en-US" noProof="0"/>
              <a:t>Click icon to add picture</a:t>
            </a:r>
            <a:endParaRPr lang="en-GB" noProof="0"/>
          </a:p>
        </p:txBody>
      </p:sp>
      <p:sp>
        <p:nvSpPr>
          <p:cNvPr id="10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6718299" y="4140313"/>
            <a:ext cx="1920000" cy="1800000"/>
          </a:xfrm>
          <a:prstGeom prst="roundRect">
            <a:avLst>
              <a:gd name="adj" fmla="val 4466"/>
            </a:avLst>
          </a:prstGeom>
        </p:spPr>
        <p:txBody>
          <a:bodyPr/>
          <a:lstStyle/>
          <a:p>
            <a:pPr lvl="0"/>
            <a:r>
              <a:rPr lang="en-US" noProof="0"/>
              <a:t>Click icon to add picture</a:t>
            </a:r>
            <a:endParaRPr lang="en-GB" noProof="0"/>
          </a:p>
        </p:txBody>
      </p:sp>
      <p:sp>
        <p:nvSpPr>
          <p:cNvPr id="10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9599080" y="3419950"/>
            <a:ext cx="1920000" cy="1260000"/>
          </a:xfrm>
          <a:prstGeom prst="roundRect">
            <a:avLst>
              <a:gd name="adj" fmla="val 5336"/>
            </a:avLst>
          </a:prstGeom>
        </p:spPr>
        <p:txBody>
          <a:bodyPr/>
          <a:lstStyle/>
          <a:p>
            <a:pPr lvl="0"/>
            <a:r>
              <a:rPr lang="en-US" noProof="0"/>
              <a:t>Click icon to add picture</a:t>
            </a:r>
            <a:endParaRPr lang="en-GB" noProof="0"/>
          </a:p>
        </p:txBody>
      </p:sp>
      <p:sp>
        <p:nvSpPr>
          <p:cNvPr id="10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8885021" y="4863353"/>
            <a:ext cx="2634060" cy="1068054"/>
          </a:xfrm>
          <a:prstGeom prst="roundRect">
            <a:avLst>
              <a:gd name="adj" fmla="val 5591"/>
            </a:avLst>
          </a:prstGeom>
        </p:spPr>
        <p:txBody>
          <a:bodyPr/>
          <a:lstStyle/>
          <a:p>
            <a:pPr lvl="0"/>
            <a:r>
              <a:rPr lang="en-US" noProof="0"/>
              <a:t>Click icon to add picture</a:t>
            </a:r>
            <a:endParaRPr lang="en-GB" noProof="0"/>
          </a:p>
        </p:txBody>
      </p:sp>
      <p:sp>
        <p:nvSpPr>
          <p:cNvPr id="103"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3CE3C80C-053A-4E71-8703-2E8199796F07}" type="datetime3">
              <a:rPr lang="en-GB" smtClean="0"/>
              <a:t>14 January, 2024</a:t>
            </a:fld>
            <a:endParaRPr lang="en-GB"/>
          </a:p>
        </p:txBody>
      </p:sp>
      <p:sp>
        <p:nvSpPr>
          <p:cNvPr id="105"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107"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Tree>
    <p:extLst>
      <p:ext uri="{BB962C8B-B14F-4D97-AF65-F5344CB8AC3E}">
        <p14:creationId xmlns:p14="http://schemas.microsoft.com/office/powerpoint/2010/main" val="17677939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960968" y="2160587"/>
            <a:ext cx="3841449" cy="1800226"/>
          </a:xfrm>
          <a:prstGeom prst="roundRect">
            <a:avLst>
              <a:gd name="adj" fmla="val 5400"/>
            </a:avLst>
          </a:prstGeom>
        </p:spPr>
        <p:txBody>
          <a:bodyPr/>
          <a:lstStyle/>
          <a:p>
            <a:pPr lvl="0"/>
            <a:r>
              <a:rPr lang="en-US" noProof="0"/>
              <a:t>Click icon to add picture</a:t>
            </a:r>
            <a:endParaRPr lang="en-GB" noProof="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5275697" y="2160588"/>
            <a:ext cx="3362416" cy="1808483"/>
          </a:xfrm>
          <a:prstGeom prst="roundRect">
            <a:avLst>
              <a:gd name="adj" fmla="val 4197"/>
            </a:avLst>
          </a:prstGeom>
        </p:spPr>
        <p:txBody>
          <a:bodyPr/>
          <a:lstStyle/>
          <a:p>
            <a:pPr lvl="0"/>
            <a:r>
              <a:rPr lang="en-US" noProof="0"/>
              <a:t>Click icon to add picture</a:t>
            </a:r>
            <a:endParaRPr lang="en-GB" noProof="0"/>
          </a:p>
        </p:txBody>
      </p:sp>
      <p:sp>
        <p:nvSpPr>
          <p:cNvPr id="10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3837515" y="4319589"/>
            <a:ext cx="4800784" cy="1800411"/>
          </a:xfrm>
          <a:prstGeom prst="roundRect">
            <a:avLst>
              <a:gd name="adj" fmla="val 4986"/>
            </a:avLst>
          </a:prstGeom>
        </p:spPr>
        <p:txBody>
          <a:bodyPr/>
          <a:lstStyle/>
          <a:p>
            <a:pPr lvl="0"/>
            <a:r>
              <a:rPr lang="en-US" noProof="0"/>
              <a:t>Click icon to add picture</a:t>
            </a:r>
            <a:endParaRPr lang="en-GB" noProof="0"/>
          </a:p>
        </p:txBody>
      </p:sp>
      <p:sp>
        <p:nvSpPr>
          <p:cNvPr id="10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960967" y="4319588"/>
            <a:ext cx="2396064" cy="1800412"/>
          </a:xfrm>
          <a:prstGeom prst="roundRect">
            <a:avLst>
              <a:gd name="adj" fmla="val 6218"/>
            </a:avLst>
          </a:prstGeom>
        </p:spPr>
        <p:txBody>
          <a:bodyPr/>
          <a:lstStyle/>
          <a:p>
            <a:pPr lvl="0"/>
            <a:r>
              <a:rPr lang="en-US" noProof="0"/>
              <a:t>Click icon to add picture</a:t>
            </a:r>
            <a:endParaRPr lang="en-GB" noProof="0"/>
          </a:p>
        </p:txBody>
      </p:sp>
      <p:sp>
        <p:nvSpPr>
          <p:cNvPr id="10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9118597" y="2160589"/>
            <a:ext cx="2400827" cy="3959411"/>
          </a:xfrm>
          <a:prstGeom prst="roundRect">
            <a:avLst>
              <a:gd name="adj" fmla="val 3743"/>
            </a:avLst>
          </a:prstGeom>
        </p:spPr>
        <p:txBody>
          <a:bodyPr/>
          <a:lstStyle/>
          <a:p>
            <a:pPr lvl="0"/>
            <a:r>
              <a:rPr lang="en-US" noProof="0"/>
              <a:t>Click icon to add picture</a:t>
            </a:r>
            <a:endParaRPr lang="en-GB" noProof="0"/>
          </a:p>
        </p:txBody>
      </p:sp>
      <p:sp>
        <p:nvSpPr>
          <p:cNvPr id="103"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739EBE42-03EE-4E0C-A4E8-492D83F1DE00}" type="datetime3">
              <a:rPr lang="en-GB" smtClean="0"/>
              <a:t>14 January, 2024</a:t>
            </a:fld>
            <a:endParaRPr lang="en-GB"/>
          </a:p>
        </p:txBody>
      </p:sp>
      <p:sp>
        <p:nvSpPr>
          <p:cNvPr id="105"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107"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Tree>
    <p:extLst>
      <p:ext uri="{BB962C8B-B14F-4D97-AF65-F5344CB8AC3E}">
        <p14:creationId xmlns:p14="http://schemas.microsoft.com/office/powerpoint/2010/main" val="4020508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EE6B74-F97D-254B-B0DE-9F8F52F44014}" type="datetimeFigureOut">
              <a:rPr lang="en-US" smtClean="0"/>
              <a:t>1/14/2024</a:t>
            </a:fld>
            <a:endParaRPr lang="en-US"/>
          </a:p>
        </p:txBody>
      </p:sp>
      <p:sp>
        <p:nvSpPr>
          <p:cNvPr id="8" name="Footer Placeholder 7"/>
          <p:cNvSpPr>
            <a:spLocks noGrp="1"/>
          </p:cNvSpPr>
          <p:nvPr>
            <p:ph type="ftr" sz="quarter" idx="11"/>
            <p:custDataLst>
              <p:tags r:id="rId1"/>
            </p:custDataLst>
          </p:nvPr>
        </p:nvSpPr>
        <p:spPr>
          <a:xfrm>
            <a:off x="0" y="6356350"/>
            <a:ext cx="12192000" cy="365125"/>
          </a:xfrm>
        </p:spPr>
        <p:txBody>
          <a:bodyPr/>
          <a:lstStyle>
            <a:lvl1pP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9" name="Slide Number Placeholder 8"/>
          <p:cNvSpPr>
            <a:spLocks noGrp="1"/>
          </p:cNvSpPr>
          <p:nvPr>
            <p:ph type="sldNum" sz="quarter" idx="12"/>
          </p:nvPr>
        </p:nvSpPr>
        <p:spPr/>
        <p:txBody>
          <a:bodyPr/>
          <a:lstStyle/>
          <a:p>
            <a:fld id="{D45A1CCF-9C6D-0E42-BE8E-DAC66CA45C7D}"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958179" y="2159588"/>
            <a:ext cx="2400000" cy="1800000"/>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957031" y="4319588"/>
            <a:ext cx="2400000" cy="1800000"/>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0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3676453" y="2159588"/>
            <a:ext cx="2400000" cy="1800000"/>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0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3676571" y="4319588"/>
            <a:ext cx="2400000" cy="1800000"/>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6394728" y="2159588"/>
            <a:ext cx="2400000" cy="1800000"/>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1"/>
          </p:nvPr>
        </p:nvSpPr>
        <p:spPr>
          <a:xfrm>
            <a:off x="6396111" y="4319588"/>
            <a:ext cx="2400000" cy="1800000"/>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02"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C4C9516E-2EA4-4464-8D35-A74FB57D696A}" type="datetime3">
              <a:rPr lang="en-GB" smtClean="0"/>
              <a:t>14 January, 2024</a:t>
            </a:fld>
            <a:endParaRPr lang="en-GB"/>
          </a:p>
        </p:txBody>
      </p:sp>
      <p:sp>
        <p:nvSpPr>
          <p:cNvPr id="104"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100"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
        <p:nvSpPr>
          <p:cNvPr id="1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2"/>
          </p:nvPr>
        </p:nvSpPr>
        <p:spPr>
          <a:xfrm>
            <a:off x="9113004" y="2159588"/>
            <a:ext cx="2400000" cy="1800000"/>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3"/>
          </p:nvPr>
        </p:nvSpPr>
        <p:spPr>
          <a:xfrm>
            <a:off x="9115651" y="4319588"/>
            <a:ext cx="2400000" cy="1800000"/>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Tree>
    <p:extLst>
      <p:ext uri="{BB962C8B-B14F-4D97-AF65-F5344CB8AC3E}">
        <p14:creationId xmlns:p14="http://schemas.microsoft.com/office/powerpoint/2010/main" val="37572240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960965" y="2160588"/>
            <a:ext cx="1440000" cy="1079501"/>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958180" y="3600450"/>
            <a:ext cx="1440000" cy="1079501"/>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0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6"/>
          </p:nvPr>
        </p:nvSpPr>
        <p:spPr>
          <a:xfrm>
            <a:off x="2877997" y="2160589"/>
            <a:ext cx="1440000" cy="1079501"/>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0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2862476" y="3600451"/>
            <a:ext cx="1440000" cy="1079501"/>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07"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958180" y="5040500"/>
            <a:ext cx="1440000" cy="1079501"/>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0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9"/>
          </p:nvPr>
        </p:nvSpPr>
        <p:spPr>
          <a:xfrm>
            <a:off x="2862476" y="5040314"/>
            <a:ext cx="1440000" cy="1079501"/>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4801267" y="2160589"/>
            <a:ext cx="1440000" cy="1079501"/>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1"/>
          </p:nvPr>
        </p:nvSpPr>
        <p:spPr>
          <a:xfrm>
            <a:off x="4798481" y="3600451"/>
            <a:ext cx="1440000" cy="1079501"/>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1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2"/>
          </p:nvPr>
        </p:nvSpPr>
        <p:spPr>
          <a:xfrm>
            <a:off x="6718299" y="2160590"/>
            <a:ext cx="1440000" cy="1079501"/>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1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3"/>
          </p:nvPr>
        </p:nvSpPr>
        <p:spPr>
          <a:xfrm>
            <a:off x="6702777" y="3600452"/>
            <a:ext cx="1440000" cy="1079501"/>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1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4"/>
          </p:nvPr>
        </p:nvSpPr>
        <p:spPr>
          <a:xfrm>
            <a:off x="4798481" y="5040501"/>
            <a:ext cx="1440000" cy="1079501"/>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1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5"/>
          </p:nvPr>
        </p:nvSpPr>
        <p:spPr>
          <a:xfrm>
            <a:off x="6702777" y="5040315"/>
            <a:ext cx="1440000" cy="1079501"/>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1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6"/>
          </p:nvPr>
        </p:nvSpPr>
        <p:spPr>
          <a:xfrm>
            <a:off x="8643016" y="2160587"/>
            <a:ext cx="1440000" cy="1079501"/>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17"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7"/>
          </p:nvPr>
        </p:nvSpPr>
        <p:spPr>
          <a:xfrm>
            <a:off x="8640231" y="3600449"/>
            <a:ext cx="1440000" cy="1079501"/>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2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30"/>
          </p:nvPr>
        </p:nvSpPr>
        <p:spPr>
          <a:xfrm>
            <a:off x="8640231" y="5040499"/>
            <a:ext cx="1440000" cy="1079501"/>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22"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ADA812C6-2FC3-43FD-8207-B165C97DC304}" type="datetime3">
              <a:rPr lang="en-GB" smtClean="0"/>
              <a:t>14 January, 2024</a:t>
            </a:fld>
            <a:endParaRPr lang="en-GB"/>
          </a:p>
        </p:txBody>
      </p:sp>
      <p:sp>
        <p:nvSpPr>
          <p:cNvPr id="123"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100"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Tree>
    <p:extLst>
      <p:ext uri="{BB962C8B-B14F-4D97-AF65-F5344CB8AC3E}">
        <p14:creationId xmlns:p14="http://schemas.microsoft.com/office/powerpoint/2010/main" val="16062834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960965" y="2160588"/>
            <a:ext cx="3357032" cy="1079501"/>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5"/>
          </p:nvPr>
        </p:nvSpPr>
        <p:spPr>
          <a:xfrm>
            <a:off x="958179" y="3600449"/>
            <a:ext cx="3360708" cy="2519366"/>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4801266" y="2160588"/>
            <a:ext cx="3360703" cy="2519362"/>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1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4"/>
          </p:nvPr>
        </p:nvSpPr>
        <p:spPr>
          <a:xfrm>
            <a:off x="4798480" y="5040501"/>
            <a:ext cx="3359151" cy="1079501"/>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1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6"/>
          </p:nvPr>
        </p:nvSpPr>
        <p:spPr>
          <a:xfrm>
            <a:off x="8643016" y="2160587"/>
            <a:ext cx="2876408" cy="3959415"/>
          </a:xfrm>
          <a:prstGeom prst="roundRect">
            <a:avLst>
              <a:gd name="adj" fmla="val 5400"/>
            </a:avLst>
          </a:prstGeom>
        </p:spPr>
        <p:txBody>
          <a:bodyPr>
            <a:normAutofit/>
          </a:bodyPr>
          <a:lstStyle>
            <a:lvl1pPr>
              <a:defRPr sz="1200"/>
            </a:lvl1pPr>
          </a:lstStyle>
          <a:p>
            <a:pPr lvl="0"/>
            <a:r>
              <a:rPr lang="en-US" noProof="0"/>
              <a:t>Click icon to add picture</a:t>
            </a:r>
            <a:endParaRPr lang="en-GB" noProof="0"/>
          </a:p>
        </p:txBody>
      </p:sp>
      <p:sp>
        <p:nvSpPr>
          <p:cNvPr id="122"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63F9EFDA-D58D-4A3D-BA42-25F99FBDADB9}" type="datetime3">
              <a:rPr lang="en-GB" smtClean="0"/>
              <a:t>14 January, 2024</a:t>
            </a:fld>
            <a:endParaRPr lang="en-GB"/>
          </a:p>
        </p:txBody>
      </p:sp>
      <p:sp>
        <p:nvSpPr>
          <p:cNvPr id="123"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100"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Tree>
    <p:extLst>
      <p:ext uri="{BB962C8B-B14F-4D97-AF65-F5344CB8AC3E}">
        <p14:creationId xmlns:p14="http://schemas.microsoft.com/office/powerpoint/2010/main" val="24063387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Single column layou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16" name="Text Placeholder 6" descr="First level - paragraph text&#10;Second level - bullet 1&#10;Third level - bullet 2&#10;&#10;No more than 100 words per slide" title="Main text copy"/>
          <p:cNvSpPr>
            <a:spLocks noGrp="1"/>
          </p:cNvSpPr>
          <p:nvPr>
            <p:ph type="body" sz="quarter" idx="13"/>
          </p:nvPr>
        </p:nvSpPr>
        <p:spPr>
          <a:xfrm>
            <a:off x="3357031" y="2160588"/>
            <a:ext cx="7682395" cy="3239412"/>
          </a:xfrm>
        </p:spPr>
        <p:txBody>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56"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08B24DE0-4E59-40E7-87C7-4059AB072C97}" type="datetime3">
              <a:rPr lang="en-GB" smtClean="0"/>
              <a:t>14 January, 2024</a:t>
            </a:fld>
            <a:endParaRPr lang="en-GB"/>
          </a:p>
        </p:txBody>
      </p:sp>
      <p:sp>
        <p:nvSpPr>
          <p:cNvPr id="57"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958847" y="2160587"/>
            <a:ext cx="1919819" cy="3779411"/>
          </a:xfrm>
          <a:prstGeom prst="roundRect">
            <a:avLst>
              <a:gd name="adj" fmla="val 10455"/>
            </a:avLst>
          </a:prstGeom>
        </p:spPr>
        <p:txBody>
          <a:bodyPr>
            <a:normAutofit/>
          </a:bodyPr>
          <a:lstStyle>
            <a:lvl1pPr>
              <a:defRPr sz="1200"/>
            </a:lvl1pPr>
          </a:lstStyle>
          <a:p>
            <a:pPr lvl="0"/>
            <a:r>
              <a:rPr lang="en-US" noProof="0"/>
              <a:t>Click icon to add picture</a:t>
            </a:r>
            <a:endParaRPr lang="en-GB" noProof="0"/>
          </a:p>
        </p:txBody>
      </p:sp>
      <p:sp>
        <p:nvSpPr>
          <p:cNvPr id="60" name="Text Placeholder 6" descr="First level - paragraph text&#10;Second level - bullet 1&#10;Third level - bullet 2&#10;&#10;No more than 100 words per slide" title="Main text copy"/>
          <p:cNvSpPr>
            <a:spLocks noGrp="1"/>
          </p:cNvSpPr>
          <p:nvPr>
            <p:ph type="body" sz="quarter" idx="15"/>
          </p:nvPr>
        </p:nvSpPr>
        <p:spPr>
          <a:xfrm>
            <a:off x="3357029" y="5400000"/>
            <a:ext cx="7682395" cy="530821"/>
          </a:xfrm>
        </p:spPr>
        <p:txBody>
          <a:bodyPr anchor="b">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1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1"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Tree>
    <p:extLst>
      <p:ext uri="{BB962C8B-B14F-4D97-AF65-F5344CB8AC3E}">
        <p14:creationId xmlns:p14="http://schemas.microsoft.com/office/powerpoint/2010/main" val="18045364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Single column layou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16" name="Text Placeholder 6" descr="First level - paragraph text&#10;Second level - bullet 1&#10;Third level - bullet 2&#10;&#10;No more than 100 words per slide" title="Main text copy"/>
          <p:cNvSpPr>
            <a:spLocks noGrp="1"/>
          </p:cNvSpPr>
          <p:nvPr>
            <p:ph type="body" sz="quarter" idx="13"/>
          </p:nvPr>
        </p:nvSpPr>
        <p:spPr>
          <a:xfrm>
            <a:off x="958847" y="2160588"/>
            <a:ext cx="8159752" cy="3239412"/>
          </a:xfrm>
        </p:spPr>
        <p:txBody>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56"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984EE072-B7EE-43A9-864E-60F0E9603A68}" type="datetime3">
              <a:rPr lang="en-GB" smtClean="0"/>
              <a:t>14 January, 2024</a:t>
            </a:fld>
            <a:endParaRPr lang="en-GB"/>
          </a:p>
        </p:txBody>
      </p:sp>
      <p:sp>
        <p:nvSpPr>
          <p:cNvPr id="57"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9600139" y="2160588"/>
            <a:ext cx="1919819" cy="3779411"/>
          </a:xfrm>
          <a:prstGeom prst="roundRect">
            <a:avLst>
              <a:gd name="adj" fmla="val 10455"/>
            </a:avLst>
          </a:prstGeom>
        </p:spPr>
        <p:txBody>
          <a:bodyPr>
            <a:normAutofit/>
          </a:bodyPr>
          <a:lstStyle>
            <a:lvl1pPr>
              <a:defRPr sz="1200"/>
            </a:lvl1pPr>
          </a:lstStyle>
          <a:p>
            <a:pPr lvl="0"/>
            <a:r>
              <a:rPr lang="en-US" noProof="0"/>
              <a:t>Click icon to add picture</a:t>
            </a:r>
            <a:endParaRPr lang="en-GB" noProof="0"/>
          </a:p>
        </p:txBody>
      </p:sp>
      <p:sp>
        <p:nvSpPr>
          <p:cNvPr id="60" name="Text Placeholder 6" descr="First level - paragraph text&#10;Second level - bullet 1&#10;Third level - bullet 2&#10;&#10;No more than 100 words per slide" title="Main text copy"/>
          <p:cNvSpPr>
            <a:spLocks noGrp="1"/>
          </p:cNvSpPr>
          <p:nvPr>
            <p:ph type="body" sz="quarter" idx="15"/>
          </p:nvPr>
        </p:nvSpPr>
        <p:spPr>
          <a:xfrm>
            <a:off x="960966" y="5409179"/>
            <a:ext cx="8157631" cy="530821"/>
          </a:xfrm>
        </p:spPr>
        <p:txBody>
          <a:bodyPr anchor="b">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1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1"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Tree>
    <p:extLst>
      <p:ext uri="{BB962C8B-B14F-4D97-AF65-F5344CB8AC3E}">
        <p14:creationId xmlns:p14="http://schemas.microsoft.com/office/powerpoint/2010/main" val="8751035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58845" y="1"/>
            <a:ext cx="8388355" cy="1079499"/>
          </a:xfrm>
        </p:spPr>
        <p:txBody>
          <a:bodyPr/>
          <a:lstStyle/>
          <a:p>
            <a:r>
              <a:rPr lang="en-US"/>
              <a:t>Click to edit Master title style</a:t>
            </a:r>
          </a:p>
        </p:txBody>
      </p:sp>
      <p:sp>
        <p:nvSpPr>
          <p:cNvPr id="4" name="Text Placeholder 3"/>
          <p:cNvSpPr>
            <a:spLocks noGrp="1"/>
          </p:cNvSpPr>
          <p:nvPr>
            <p:ph type="body" sz="half" idx="2"/>
          </p:nvPr>
        </p:nvSpPr>
        <p:spPr>
          <a:xfrm>
            <a:off x="6718299" y="2160588"/>
            <a:ext cx="4801125" cy="395941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3FA414EA-4F49-4F74-AE78-9489EB68C801}" type="datetime3">
              <a:rPr lang="en-GB" smtClean="0"/>
              <a:t>14 January, 2024</a:t>
            </a:fld>
            <a:endParaRPr lang="en-GB"/>
          </a:p>
        </p:txBody>
      </p:sp>
      <p:sp>
        <p:nvSpPr>
          <p:cNvPr id="55"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958849" y="2160588"/>
            <a:ext cx="5278967" cy="3240274"/>
          </a:xfrm>
          <a:prstGeom prst="roundRect">
            <a:avLst>
              <a:gd name="adj" fmla="val 3484"/>
            </a:avLst>
          </a:prstGeom>
        </p:spPr>
        <p:txBody>
          <a:bodyPr/>
          <a:lstStyle/>
          <a:p>
            <a:pPr lvl="0"/>
            <a:r>
              <a:rPr lang="en-US" noProof="0"/>
              <a:t>Click icon to add picture</a:t>
            </a:r>
            <a:endParaRPr lang="en-GB" noProof="0"/>
          </a:p>
        </p:txBody>
      </p:sp>
      <p:sp>
        <p:nvSpPr>
          <p:cNvPr id="62" name="Text Placeholder 6"/>
          <p:cNvSpPr>
            <a:spLocks noGrp="1"/>
          </p:cNvSpPr>
          <p:nvPr>
            <p:ph type="body" sz="quarter" idx="13"/>
          </p:nvPr>
        </p:nvSpPr>
        <p:spPr>
          <a:xfrm>
            <a:off x="958848" y="5760001"/>
            <a:ext cx="5278965"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57"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Tree>
    <p:extLst>
      <p:ext uri="{BB962C8B-B14F-4D97-AF65-F5344CB8AC3E}">
        <p14:creationId xmlns:p14="http://schemas.microsoft.com/office/powerpoint/2010/main" val="30651517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58845" y="1"/>
            <a:ext cx="8388355" cy="1079499"/>
          </a:xfrm>
        </p:spPr>
        <p:txBody>
          <a:bodyPr/>
          <a:lstStyle/>
          <a:p>
            <a:r>
              <a:rPr lang="en-US"/>
              <a:t>Click to edit Master title style</a:t>
            </a:r>
          </a:p>
        </p:txBody>
      </p:sp>
      <p:sp>
        <p:nvSpPr>
          <p:cNvPr id="4" name="Text Placeholder 3"/>
          <p:cNvSpPr>
            <a:spLocks noGrp="1"/>
          </p:cNvSpPr>
          <p:nvPr>
            <p:ph type="body" sz="half" idx="2"/>
          </p:nvPr>
        </p:nvSpPr>
        <p:spPr>
          <a:xfrm>
            <a:off x="6718299" y="2160589"/>
            <a:ext cx="480112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69FDB675-4843-433A-9A59-983425EFB5A7}" type="datetime3">
              <a:rPr lang="en-GB" smtClean="0"/>
              <a:t>14 January, 2024</a:t>
            </a:fld>
            <a:endParaRPr lang="en-GB"/>
          </a:p>
        </p:txBody>
      </p:sp>
      <p:sp>
        <p:nvSpPr>
          <p:cNvPr id="55"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959903" y="2160588"/>
            <a:ext cx="5277912" cy="1439862"/>
          </a:xfrm>
          <a:prstGeom prst="roundRect">
            <a:avLst>
              <a:gd name="adj" fmla="val 5286"/>
            </a:avLst>
          </a:prstGeom>
        </p:spPr>
        <p:txBody>
          <a:bodyPr/>
          <a:lstStyle/>
          <a:p>
            <a:pPr lvl="0"/>
            <a:r>
              <a:rPr lang="en-US" noProof="0"/>
              <a:t>Click icon to add picture</a:t>
            </a:r>
            <a:endParaRPr lang="en-GB" noProof="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959902" y="3960813"/>
            <a:ext cx="5277911" cy="1440050"/>
          </a:xfrm>
          <a:prstGeom prst="roundRect">
            <a:avLst>
              <a:gd name="adj" fmla="val 5286"/>
            </a:avLst>
          </a:prstGeom>
        </p:spPr>
        <p:txBody>
          <a:bodyPr/>
          <a:lstStyle/>
          <a:p>
            <a:pPr lvl="0"/>
            <a:r>
              <a:rPr lang="en-US" noProof="0"/>
              <a:t>Click icon to add picture</a:t>
            </a:r>
            <a:endParaRPr lang="en-GB" noProof="0"/>
          </a:p>
        </p:txBody>
      </p:sp>
      <p:sp>
        <p:nvSpPr>
          <p:cNvPr id="61" name="Text Placeholder 6"/>
          <p:cNvSpPr>
            <a:spLocks noGrp="1"/>
          </p:cNvSpPr>
          <p:nvPr>
            <p:ph type="body" sz="quarter" idx="13"/>
          </p:nvPr>
        </p:nvSpPr>
        <p:spPr>
          <a:xfrm>
            <a:off x="958849" y="5760001"/>
            <a:ext cx="5278967"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0"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Tree>
    <p:extLst>
      <p:ext uri="{BB962C8B-B14F-4D97-AF65-F5344CB8AC3E}">
        <p14:creationId xmlns:p14="http://schemas.microsoft.com/office/powerpoint/2010/main" val="28497069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58845" y="1"/>
            <a:ext cx="8388355" cy="1079499"/>
          </a:xfrm>
        </p:spPr>
        <p:txBody>
          <a:bodyPr/>
          <a:lstStyle/>
          <a:p>
            <a:r>
              <a:rPr lang="en-US"/>
              <a:t>Click to edit Master title style</a:t>
            </a:r>
          </a:p>
        </p:txBody>
      </p:sp>
      <p:sp>
        <p:nvSpPr>
          <p:cNvPr id="4" name="Text Placeholder 3"/>
          <p:cNvSpPr>
            <a:spLocks noGrp="1"/>
          </p:cNvSpPr>
          <p:nvPr>
            <p:ph type="body" sz="half" idx="2"/>
          </p:nvPr>
        </p:nvSpPr>
        <p:spPr>
          <a:xfrm>
            <a:off x="6718297" y="2160589"/>
            <a:ext cx="4801127"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7FA0AADB-B3BF-4456-B94B-B9CE2EB63965}" type="datetime3">
              <a:rPr lang="en-GB" smtClean="0"/>
              <a:t>14 January, 2024</a:t>
            </a:fld>
            <a:endParaRPr lang="en-GB"/>
          </a:p>
        </p:txBody>
      </p:sp>
      <p:sp>
        <p:nvSpPr>
          <p:cNvPr id="55"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959903" y="2160589"/>
            <a:ext cx="5274739" cy="719137"/>
          </a:xfrm>
          <a:prstGeom prst="roundRect">
            <a:avLst>
              <a:gd name="adj" fmla="val 5286"/>
            </a:avLst>
          </a:prstGeom>
        </p:spPr>
        <p:txBody>
          <a:bodyPr/>
          <a:lstStyle/>
          <a:p>
            <a:pPr lvl="0"/>
            <a:r>
              <a:rPr lang="en-US" noProof="0"/>
              <a:t>Click icon to add picture</a:t>
            </a:r>
            <a:endParaRPr lang="en-GB" noProof="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959904" y="3240788"/>
            <a:ext cx="2397129" cy="2159212"/>
          </a:xfrm>
          <a:prstGeom prst="roundRect">
            <a:avLst>
              <a:gd name="adj" fmla="val 5286"/>
            </a:avLst>
          </a:prstGeom>
        </p:spPr>
        <p:txBody>
          <a:bodyPr/>
          <a:lstStyle/>
          <a:p>
            <a:pPr lvl="0"/>
            <a:r>
              <a:rPr lang="en-US" noProof="0"/>
              <a:t>Click icon to add picture</a:t>
            </a:r>
            <a:endParaRPr lang="en-GB" noProof="0"/>
          </a:p>
        </p:txBody>
      </p:sp>
      <p:sp>
        <p:nvSpPr>
          <p:cNvPr id="61" name="Text Placeholder 6"/>
          <p:cNvSpPr>
            <a:spLocks noGrp="1"/>
          </p:cNvSpPr>
          <p:nvPr>
            <p:ph type="body" sz="quarter" idx="13"/>
          </p:nvPr>
        </p:nvSpPr>
        <p:spPr>
          <a:xfrm>
            <a:off x="958849" y="5760001"/>
            <a:ext cx="5275793"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9"/>
          </p:nvPr>
        </p:nvSpPr>
        <p:spPr>
          <a:xfrm>
            <a:off x="3837513" y="3240788"/>
            <a:ext cx="2397128" cy="2159212"/>
          </a:xfrm>
          <a:prstGeom prst="roundRect">
            <a:avLst>
              <a:gd name="adj" fmla="val 5286"/>
            </a:avLst>
          </a:prstGeom>
        </p:spPr>
        <p:txBody>
          <a:bodyPr/>
          <a:lstStyle/>
          <a:p>
            <a:pPr lvl="0"/>
            <a:r>
              <a:rPr lang="en-US" noProof="0"/>
              <a:t>Click icon to add picture</a:t>
            </a:r>
            <a:endParaRPr lang="en-GB" noProof="0"/>
          </a:p>
        </p:txBody>
      </p:sp>
      <p:sp>
        <p:nvSpPr>
          <p:cNvPr id="60"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Tree>
    <p:extLst>
      <p:ext uri="{BB962C8B-B14F-4D97-AF65-F5344CB8AC3E}">
        <p14:creationId xmlns:p14="http://schemas.microsoft.com/office/powerpoint/2010/main" val="13726007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58845" y="1"/>
            <a:ext cx="8388355" cy="1079499"/>
          </a:xfrm>
        </p:spPr>
        <p:txBody>
          <a:bodyPr/>
          <a:lstStyle/>
          <a:p>
            <a:r>
              <a:rPr lang="en-US"/>
              <a:t>Click to edit Master title style</a:t>
            </a:r>
          </a:p>
        </p:txBody>
      </p:sp>
      <p:sp>
        <p:nvSpPr>
          <p:cNvPr id="4" name="Text Placeholder 3"/>
          <p:cNvSpPr>
            <a:spLocks noGrp="1"/>
          </p:cNvSpPr>
          <p:nvPr>
            <p:ph type="body" sz="half" idx="2"/>
          </p:nvPr>
        </p:nvSpPr>
        <p:spPr>
          <a:xfrm>
            <a:off x="6718297" y="2160589"/>
            <a:ext cx="4801127"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DBA2D17F-119D-41BD-97BF-CF9A9156C6E6}" type="datetime3">
              <a:rPr lang="en-GB" smtClean="0"/>
              <a:t>14 January, 2024</a:t>
            </a:fld>
            <a:endParaRPr lang="en-GB"/>
          </a:p>
        </p:txBody>
      </p:sp>
      <p:sp>
        <p:nvSpPr>
          <p:cNvPr id="55"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959903" y="2160589"/>
            <a:ext cx="5274739" cy="719137"/>
          </a:xfrm>
          <a:prstGeom prst="roundRect">
            <a:avLst>
              <a:gd name="adj" fmla="val 15436"/>
            </a:avLst>
          </a:prstGeom>
        </p:spPr>
        <p:txBody>
          <a:bodyPr/>
          <a:lstStyle/>
          <a:p>
            <a:pPr lvl="0"/>
            <a:r>
              <a:rPr lang="en-US" noProof="0"/>
              <a:t>Click icon to add picture</a:t>
            </a:r>
            <a:endParaRPr lang="en-GB" noProof="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959903" y="3240788"/>
            <a:ext cx="5274739" cy="2159212"/>
          </a:xfrm>
          <a:prstGeom prst="roundRect">
            <a:avLst>
              <a:gd name="adj" fmla="val 5286"/>
            </a:avLst>
          </a:prstGeom>
        </p:spPr>
        <p:txBody>
          <a:bodyPr/>
          <a:lstStyle/>
          <a:p>
            <a:pPr lvl="0"/>
            <a:r>
              <a:rPr lang="en-US" noProof="0"/>
              <a:t>Click icon to add picture</a:t>
            </a:r>
            <a:endParaRPr lang="en-GB" noProof="0"/>
          </a:p>
        </p:txBody>
      </p:sp>
      <p:sp>
        <p:nvSpPr>
          <p:cNvPr id="61" name="Text Placeholder 6"/>
          <p:cNvSpPr>
            <a:spLocks noGrp="1"/>
          </p:cNvSpPr>
          <p:nvPr>
            <p:ph type="body" sz="quarter" idx="13"/>
          </p:nvPr>
        </p:nvSpPr>
        <p:spPr>
          <a:xfrm>
            <a:off x="958849" y="5760001"/>
            <a:ext cx="5275793"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0"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Tree>
    <p:extLst>
      <p:ext uri="{BB962C8B-B14F-4D97-AF65-F5344CB8AC3E}">
        <p14:creationId xmlns:p14="http://schemas.microsoft.com/office/powerpoint/2010/main" val="26248114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58845" y="1"/>
            <a:ext cx="8388355" cy="1079499"/>
          </a:xfrm>
        </p:spPr>
        <p:txBody>
          <a:bodyPr/>
          <a:lstStyle/>
          <a:p>
            <a:r>
              <a:rPr lang="en-US"/>
              <a:t>Click to edit Master title style</a:t>
            </a:r>
          </a:p>
        </p:txBody>
      </p:sp>
      <p:sp>
        <p:nvSpPr>
          <p:cNvPr id="4" name="Text Placeholder 3"/>
          <p:cNvSpPr>
            <a:spLocks noGrp="1"/>
          </p:cNvSpPr>
          <p:nvPr>
            <p:ph type="body" sz="half" idx="2"/>
          </p:nvPr>
        </p:nvSpPr>
        <p:spPr>
          <a:xfrm>
            <a:off x="6718297" y="2160589"/>
            <a:ext cx="4801127"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0E965BB0-1B96-4E82-A864-2F47C3F37C2D}" type="datetime3">
              <a:rPr lang="en-GB" smtClean="0"/>
              <a:t>14 January, 2024</a:t>
            </a:fld>
            <a:endParaRPr lang="en-GB"/>
          </a:p>
        </p:txBody>
      </p:sp>
      <p:sp>
        <p:nvSpPr>
          <p:cNvPr id="55"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959903" y="2160589"/>
            <a:ext cx="5277911" cy="719137"/>
          </a:xfrm>
          <a:prstGeom prst="roundRect">
            <a:avLst>
              <a:gd name="adj" fmla="val 10361"/>
            </a:avLst>
          </a:prstGeom>
        </p:spPr>
        <p:txBody>
          <a:bodyPr>
            <a:normAutofit/>
          </a:bodyPr>
          <a:lstStyle>
            <a:lvl1pPr>
              <a:defRPr sz="1200"/>
            </a:lvl1pPr>
          </a:lstStyle>
          <a:p>
            <a:pPr lvl="0"/>
            <a:r>
              <a:rPr lang="en-US" noProof="0"/>
              <a:t>Click icon to add picture</a:t>
            </a:r>
            <a:endParaRPr lang="en-GB" noProof="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959904" y="3240788"/>
            <a:ext cx="2397129" cy="1078800"/>
          </a:xfrm>
          <a:prstGeom prst="roundRect">
            <a:avLst>
              <a:gd name="adj" fmla="val 5286"/>
            </a:avLst>
          </a:prstGeom>
        </p:spPr>
        <p:txBody>
          <a:bodyPr>
            <a:normAutofit/>
          </a:bodyPr>
          <a:lstStyle>
            <a:lvl1pPr>
              <a:defRPr sz="1200"/>
            </a:lvl1pPr>
          </a:lstStyle>
          <a:p>
            <a:pPr lvl="0"/>
            <a:r>
              <a:rPr lang="en-US" noProof="0"/>
              <a:t>Click icon to add picture</a:t>
            </a:r>
            <a:endParaRPr lang="en-GB" noProof="0"/>
          </a:p>
        </p:txBody>
      </p:sp>
      <p:sp>
        <p:nvSpPr>
          <p:cNvPr id="61" name="Text Placeholder 6"/>
          <p:cNvSpPr>
            <a:spLocks noGrp="1"/>
          </p:cNvSpPr>
          <p:nvPr>
            <p:ph type="body" sz="quarter" idx="13"/>
          </p:nvPr>
        </p:nvSpPr>
        <p:spPr>
          <a:xfrm>
            <a:off x="958848" y="5760001"/>
            <a:ext cx="5278965"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9"/>
          </p:nvPr>
        </p:nvSpPr>
        <p:spPr>
          <a:xfrm>
            <a:off x="3837515" y="3240788"/>
            <a:ext cx="2400299" cy="1078800"/>
          </a:xfrm>
          <a:prstGeom prst="roundRect">
            <a:avLst>
              <a:gd name="adj" fmla="val 5286"/>
            </a:avLst>
          </a:prstGeom>
        </p:spPr>
        <p:txBody>
          <a:bodyPr>
            <a:normAutofit/>
          </a:bodyPr>
          <a:lstStyle>
            <a:lvl1pPr>
              <a:defRPr sz="1200"/>
            </a:lvl1pPr>
          </a:lstStyle>
          <a:p>
            <a:pPr lvl="0"/>
            <a:r>
              <a:rPr lang="en-US" noProof="0"/>
              <a:t>Click icon to add picture</a:t>
            </a:r>
            <a:endParaRPr lang="en-GB" noProof="0"/>
          </a:p>
        </p:txBody>
      </p:sp>
      <p:sp>
        <p:nvSpPr>
          <p:cNvPr id="6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959903" y="4680838"/>
            <a:ext cx="5277911" cy="719162"/>
          </a:xfrm>
          <a:prstGeom prst="roundRect">
            <a:avLst>
              <a:gd name="adj" fmla="val 5286"/>
            </a:avLst>
          </a:prstGeom>
        </p:spPr>
        <p:txBody>
          <a:bodyPr>
            <a:normAutofit/>
          </a:bodyPr>
          <a:lstStyle>
            <a:lvl1pPr>
              <a:defRPr sz="1200"/>
            </a:lvl1pPr>
          </a:lstStyle>
          <a:p>
            <a:pPr lvl="0"/>
            <a:r>
              <a:rPr lang="en-US" noProof="0"/>
              <a:t>Click icon to add picture</a:t>
            </a:r>
            <a:endParaRPr lang="en-GB" noProof="0"/>
          </a:p>
        </p:txBody>
      </p:sp>
      <p:sp>
        <p:nvSpPr>
          <p:cNvPr id="63"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Tree>
    <p:extLst>
      <p:ext uri="{BB962C8B-B14F-4D97-AF65-F5344CB8AC3E}">
        <p14:creationId xmlns:p14="http://schemas.microsoft.com/office/powerpoint/2010/main" val="4003616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0EE6B74-F97D-254B-B0DE-9F8F52F44014}" type="datetimeFigureOut">
              <a:rPr lang="en-US" smtClean="0"/>
              <a:t>1/14/2024</a:t>
            </a:fld>
            <a:endParaRPr lang="en-US"/>
          </a:p>
        </p:txBody>
      </p:sp>
      <p:sp>
        <p:nvSpPr>
          <p:cNvPr id="4" name="Footer Placeholder 3"/>
          <p:cNvSpPr>
            <a:spLocks noGrp="1"/>
          </p:cNvSpPr>
          <p:nvPr>
            <p:ph type="ftr" sz="quarter" idx="11"/>
            <p:custDataLst>
              <p:tags r:id="rId1"/>
            </p:custDataLst>
          </p:nvPr>
        </p:nvSpPr>
        <p:spPr>
          <a:xfrm>
            <a:off x="0" y="6356350"/>
            <a:ext cx="12192000" cy="365125"/>
          </a:xfrm>
        </p:spPr>
        <p:txBody>
          <a:bodyPr/>
          <a:lstStyle>
            <a:lvl1pP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5" name="Slide Number Placeholder 4"/>
          <p:cNvSpPr>
            <a:spLocks noGrp="1"/>
          </p:cNvSpPr>
          <p:nvPr>
            <p:ph type="sldNum" sz="quarter" idx="12"/>
          </p:nvPr>
        </p:nvSpPr>
        <p:spPr/>
        <p:txBody>
          <a:bodyPr/>
          <a:lstStyle/>
          <a:p>
            <a:fld id="{D45A1CCF-9C6D-0E42-BE8E-DAC66CA45C7D}"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58845" y="1"/>
            <a:ext cx="8388355" cy="1079499"/>
          </a:xfrm>
        </p:spPr>
        <p:txBody>
          <a:bodyPr/>
          <a:lstStyle/>
          <a:p>
            <a:r>
              <a:rPr lang="en-US"/>
              <a:t>Click to edit Master title style</a:t>
            </a:r>
          </a:p>
        </p:txBody>
      </p:sp>
      <p:sp>
        <p:nvSpPr>
          <p:cNvPr id="4" name="Text Placeholder 3"/>
          <p:cNvSpPr>
            <a:spLocks noGrp="1"/>
          </p:cNvSpPr>
          <p:nvPr>
            <p:ph type="body" sz="half" idx="2"/>
          </p:nvPr>
        </p:nvSpPr>
        <p:spPr>
          <a:xfrm>
            <a:off x="6718297" y="2160589"/>
            <a:ext cx="4801127"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DF5D6F4A-1701-45C9-8102-796C04042BB5}" type="datetime3">
              <a:rPr lang="en-GB" smtClean="0"/>
              <a:t>14 January, 2024</a:t>
            </a:fld>
            <a:endParaRPr lang="en-GB"/>
          </a:p>
        </p:txBody>
      </p:sp>
      <p:sp>
        <p:nvSpPr>
          <p:cNvPr id="55"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7"/>
          </p:nvPr>
        </p:nvSpPr>
        <p:spPr>
          <a:xfrm>
            <a:off x="959903" y="2160589"/>
            <a:ext cx="5277911" cy="719137"/>
          </a:xfrm>
          <a:prstGeom prst="roundRect">
            <a:avLst>
              <a:gd name="adj" fmla="val 5286"/>
            </a:avLst>
          </a:prstGeom>
        </p:spPr>
        <p:txBody>
          <a:bodyPr>
            <a:normAutofit/>
          </a:bodyPr>
          <a:lstStyle>
            <a:lvl1pPr>
              <a:defRPr sz="1200"/>
            </a:lvl1pPr>
          </a:lstStyle>
          <a:p>
            <a:pPr lvl="0"/>
            <a:r>
              <a:rPr lang="en-US" noProof="0"/>
              <a:t>Click icon to add picture</a:t>
            </a:r>
            <a:endParaRPr lang="en-GB" noProof="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8"/>
          </p:nvPr>
        </p:nvSpPr>
        <p:spPr>
          <a:xfrm>
            <a:off x="959904" y="3240788"/>
            <a:ext cx="2397129" cy="1078800"/>
          </a:xfrm>
          <a:prstGeom prst="roundRect">
            <a:avLst>
              <a:gd name="adj" fmla="val 5286"/>
            </a:avLst>
          </a:prstGeom>
        </p:spPr>
        <p:txBody>
          <a:bodyPr>
            <a:normAutofit/>
          </a:bodyPr>
          <a:lstStyle>
            <a:lvl1pPr>
              <a:defRPr sz="1200"/>
            </a:lvl1pPr>
          </a:lstStyle>
          <a:p>
            <a:pPr lvl="0"/>
            <a:r>
              <a:rPr lang="en-US" noProof="0"/>
              <a:t>Click icon to add picture</a:t>
            </a:r>
            <a:endParaRPr lang="en-GB" noProof="0"/>
          </a:p>
        </p:txBody>
      </p:sp>
      <p:sp>
        <p:nvSpPr>
          <p:cNvPr id="61" name="Text Placeholder 6"/>
          <p:cNvSpPr>
            <a:spLocks noGrp="1"/>
          </p:cNvSpPr>
          <p:nvPr>
            <p:ph type="body" sz="quarter" idx="13"/>
          </p:nvPr>
        </p:nvSpPr>
        <p:spPr>
          <a:xfrm>
            <a:off x="958848" y="5760001"/>
            <a:ext cx="5278965"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9"/>
          </p:nvPr>
        </p:nvSpPr>
        <p:spPr>
          <a:xfrm>
            <a:off x="3837515" y="3240788"/>
            <a:ext cx="2400299" cy="720025"/>
          </a:xfrm>
          <a:prstGeom prst="roundRect">
            <a:avLst>
              <a:gd name="adj" fmla="val 5286"/>
            </a:avLst>
          </a:prstGeom>
        </p:spPr>
        <p:txBody>
          <a:bodyPr>
            <a:normAutofit/>
          </a:bodyPr>
          <a:lstStyle>
            <a:lvl1pPr>
              <a:defRPr sz="1200"/>
            </a:lvl1pPr>
          </a:lstStyle>
          <a:p>
            <a:pPr lvl="0"/>
            <a:r>
              <a:rPr lang="en-US" noProof="0"/>
              <a:t>Click icon to add picture</a:t>
            </a:r>
            <a:endParaRPr lang="en-GB" noProof="0"/>
          </a:p>
        </p:txBody>
      </p:sp>
      <p:sp>
        <p:nvSpPr>
          <p:cNvPr id="6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0"/>
          </p:nvPr>
        </p:nvSpPr>
        <p:spPr>
          <a:xfrm>
            <a:off x="959904" y="4679950"/>
            <a:ext cx="2397128" cy="720050"/>
          </a:xfrm>
          <a:prstGeom prst="roundRect">
            <a:avLst>
              <a:gd name="adj" fmla="val 5286"/>
            </a:avLst>
          </a:prstGeom>
        </p:spPr>
        <p:txBody>
          <a:bodyPr>
            <a:normAutofit/>
          </a:bodyPr>
          <a:lstStyle>
            <a:lvl1pPr>
              <a:defRPr sz="1200"/>
            </a:lvl1pPr>
          </a:lstStyle>
          <a:p>
            <a:pPr lvl="0"/>
            <a:r>
              <a:rPr lang="en-US" noProof="0"/>
              <a:t>Click icon to add picture</a:t>
            </a:r>
            <a:endParaRPr lang="en-GB" noProof="0"/>
          </a:p>
        </p:txBody>
      </p:sp>
      <p:sp>
        <p:nvSpPr>
          <p:cNvPr id="6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21"/>
          </p:nvPr>
        </p:nvSpPr>
        <p:spPr>
          <a:xfrm>
            <a:off x="3837513" y="4319588"/>
            <a:ext cx="2397128" cy="1080750"/>
          </a:xfrm>
          <a:prstGeom prst="roundRect">
            <a:avLst>
              <a:gd name="adj" fmla="val 5286"/>
            </a:avLst>
          </a:prstGeom>
        </p:spPr>
        <p:txBody>
          <a:bodyPr>
            <a:normAutofit/>
          </a:bodyPr>
          <a:lstStyle>
            <a:lvl1pPr>
              <a:defRPr sz="1200"/>
            </a:lvl1pPr>
          </a:lstStyle>
          <a:p>
            <a:pPr lvl="0"/>
            <a:r>
              <a:rPr lang="en-US" noProof="0"/>
              <a:t>Click icon to add picture</a:t>
            </a:r>
            <a:endParaRPr lang="en-GB" noProof="0"/>
          </a:p>
        </p:txBody>
      </p:sp>
      <p:sp>
        <p:nvSpPr>
          <p:cNvPr id="64"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Tree>
    <p:extLst>
      <p:ext uri="{BB962C8B-B14F-4D97-AF65-F5344CB8AC3E}">
        <p14:creationId xmlns:p14="http://schemas.microsoft.com/office/powerpoint/2010/main" val="6457078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Single column layout">
    <p:spTree>
      <p:nvGrpSpPr>
        <p:cNvPr id="1" name=""/>
        <p:cNvGrpSpPr/>
        <p:nvPr/>
      </p:nvGrpSpPr>
      <p:grpSpPr>
        <a:xfrm>
          <a:off x="0" y="0"/>
          <a:ext cx="0" cy="0"/>
          <a:chOff x="0" y="0"/>
          <a:chExt cx="0" cy="0"/>
        </a:xfrm>
      </p:grpSpPr>
      <p:sp>
        <p:nvSpPr>
          <p:cNvPr id="3" name="Rectangle 2"/>
          <p:cNvSpPr/>
          <p:nvPr userDrawn="1"/>
        </p:nvSpPr>
        <p:spPr>
          <a:xfrm>
            <a:off x="0" y="1080000"/>
            <a:ext cx="12192000" cy="5400001"/>
          </a:xfrm>
          <a:prstGeom prst="rect">
            <a:avLst/>
          </a:prstGeom>
          <a:solidFill>
            <a:srgbClr val="02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latin typeface="Franklin Gothic Book"/>
            </a:endParaRPr>
          </a:p>
        </p:txBody>
      </p:sp>
      <p:sp>
        <p:nvSpPr>
          <p:cNvPr id="2" name="Title 1" descr="Ideally your title should fit on one line." title="Slide title"/>
          <p:cNvSpPr>
            <a:spLocks noGrp="1"/>
          </p:cNvSpPr>
          <p:nvPr>
            <p:ph type="title" hasCustomPrompt="1"/>
          </p:nvPr>
        </p:nvSpPr>
        <p:spPr>
          <a:xfrm>
            <a:off x="944033" y="-1"/>
            <a:ext cx="8464552" cy="1080000"/>
          </a:xfrm>
        </p:spPr>
        <p:txBody>
          <a:bodyPr/>
          <a:lstStyle/>
          <a:p>
            <a:r>
              <a:rPr lang="en-US"/>
              <a:t>Media</a:t>
            </a:r>
            <a:endParaRPr lang="en-GB"/>
          </a:p>
        </p:txBody>
      </p:sp>
      <p:sp>
        <p:nvSpPr>
          <p:cNvPr id="97"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FD296D96-C4B6-4C55-B612-CD78D3CEE903}" type="datetime3">
              <a:rPr lang="en-GB" smtClean="0"/>
              <a:t>14 January, 2024</a:t>
            </a:fld>
            <a:endParaRPr lang="en-GB"/>
          </a:p>
        </p:txBody>
      </p:sp>
      <p:sp>
        <p:nvSpPr>
          <p:cNvPr id="98"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100"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Tree>
    <p:extLst>
      <p:ext uri="{BB962C8B-B14F-4D97-AF65-F5344CB8AC3E}">
        <p14:creationId xmlns:p14="http://schemas.microsoft.com/office/powerpoint/2010/main" val="42796431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5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4DE2AB-5045-4E4A-A3D5-B3156F67736E}" type="datetime3">
              <a:rPr lang="en-GB" smtClean="0"/>
              <a:t>14 January, 2024</a:t>
            </a:fld>
            <a:endParaRPr lang="en-GB"/>
          </a:p>
        </p:txBody>
      </p:sp>
      <p:sp>
        <p:nvSpPr>
          <p:cNvPr id="4" name="Footer Placeholder 3"/>
          <p:cNvSpPr>
            <a:spLocks noGrp="1"/>
          </p:cNvSpPr>
          <p:nvPr>
            <p:ph type="ftr" sz="quarter" idx="11"/>
          </p:nvPr>
        </p:nvSpPr>
        <p:spPr>
          <a:xfrm>
            <a:off x="0" y="6480000"/>
            <a:ext cx="12192000" cy="378000"/>
          </a:xfrm>
        </p:spPr>
        <p:txBody>
          <a:bodyPr/>
          <a:lstStyle>
            <a:lvl1pPr algn="ctr">
              <a:defRPr lang="en-GB"/>
            </a:lvl1pPr>
          </a:lstStyle>
          <a:p>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a:p>
        </p:txBody>
      </p:sp>
      <p:sp>
        <p:nvSpPr>
          <p:cNvPr id="6" name="Rectangle 5"/>
          <p:cNvSpPr/>
          <p:nvPr userDrawn="1"/>
        </p:nvSpPr>
        <p:spPr>
          <a:xfrm>
            <a:off x="0" y="0"/>
            <a:ext cx="12192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a:latin typeface="Franklin Gothic Book"/>
              </a:rPr>
              <a:t>Layouts</a:t>
            </a:r>
            <a:r>
              <a:rPr lang="en-US" sz="7000" baseline="0">
                <a:latin typeface="Franklin Gothic Book"/>
              </a:rPr>
              <a:t> for </a:t>
            </a:r>
            <a:br>
              <a:rPr lang="en-US" sz="7000" baseline="0">
                <a:latin typeface="Franklin Gothic Book"/>
              </a:rPr>
            </a:br>
            <a:r>
              <a:rPr lang="en-US" sz="7000" baseline="0">
                <a:latin typeface="Franklin Gothic Book"/>
              </a:rPr>
              <a:t>case studies</a:t>
            </a:r>
            <a:endParaRPr lang="en-US" sz="7000">
              <a:latin typeface="Franklin Gothic Book"/>
            </a:endParaRPr>
          </a:p>
        </p:txBody>
      </p:sp>
      <p:grpSp>
        <p:nvGrpSpPr>
          <p:cNvPr id="7" name="Group 6"/>
          <p:cNvGrpSpPr/>
          <p:nvPr userDrawn="1"/>
        </p:nvGrpSpPr>
        <p:grpSpPr>
          <a:xfrm>
            <a:off x="-1204383" y="0"/>
            <a:ext cx="13203809"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923499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8" name="Rectangle 7"/>
          <p:cNvSpPr/>
          <p:nvPr userDrawn="1"/>
        </p:nvSpPr>
        <p:spPr>
          <a:xfrm>
            <a:off x="1" y="1080000"/>
            <a:ext cx="12192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sz="1800"/>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128A77-5533-4159-863D-764B485750EA}" type="datetime3">
              <a:rPr lang="en-GB" smtClean="0"/>
              <a:t>14 January, 2024</a:t>
            </a:fld>
            <a:endParaRPr lang="en-GB"/>
          </a:p>
        </p:txBody>
      </p:sp>
      <p:sp>
        <p:nvSpPr>
          <p:cNvPr id="4" name="Footer Placeholder 3"/>
          <p:cNvSpPr>
            <a:spLocks noGrp="1"/>
          </p:cNvSpPr>
          <p:nvPr>
            <p:ph type="ftr" sz="quarter" idx="11"/>
          </p:nvPr>
        </p:nvSpPr>
        <p:spPr>
          <a:xfrm>
            <a:off x="0" y="6480000"/>
            <a:ext cx="12192000" cy="378000"/>
          </a:xfrm>
        </p:spPr>
        <p:txBody>
          <a:bodyPr/>
          <a:lstStyle>
            <a:lvl1pPr algn="ctr">
              <a:defRPr lang="en-GB"/>
            </a:lvl1pPr>
          </a:lstStyle>
          <a:p>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a:p>
        </p:txBody>
      </p:sp>
      <p:sp>
        <p:nvSpPr>
          <p:cNvPr id="6" name="Round Same Side Corner Rectangle 5"/>
          <p:cNvSpPr/>
          <p:nvPr userDrawn="1"/>
        </p:nvSpPr>
        <p:spPr>
          <a:xfrm>
            <a:off x="478365" y="1411899"/>
            <a:ext cx="3839632" cy="5068102"/>
          </a:xfrm>
          <a:prstGeom prst="round2SameRect">
            <a:avLst>
              <a:gd name="adj1" fmla="val 507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sz="1800"/>
          </a:p>
        </p:txBody>
      </p:sp>
      <p:sp>
        <p:nvSpPr>
          <p:cNvPr id="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4798481" y="1411900"/>
            <a:ext cx="6240941" cy="5058751"/>
          </a:xfrm>
          <a:prstGeom prst="round2SameRect">
            <a:avLst>
              <a:gd name="adj1" fmla="val 4426"/>
              <a:gd name="adj2" fmla="val 0"/>
            </a:avLst>
          </a:prstGeom>
        </p:spPr>
        <p:txBody>
          <a:bodyPr/>
          <a:lstStyle/>
          <a:p>
            <a:pPr lvl="0"/>
            <a:r>
              <a:rPr lang="en-US" noProof="0"/>
              <a:t>Click icon to add picture</a:t>
            </a:r>
            <a:endParaRPr lang="en-GB" noProof="0"/>
          </a:p>
        </p:txBody>
      </p:sp>
    </p:spTree>
    <p:extLst>
      <p:ext uri="{BB962C8B-B14F-4D97-AF65-F5344CB8AC3E}">
        <p14:creationId xmlns:p14="http://schemas.microsoft.com/office/powerpoint/2010/main" val="35711180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Rectangle 7"/>
          <p:cNvSpPr/>
          <p:nvPr userDrawn="1"/>
        </p:nvSpPr>
        <p:spPr>
          <a:xfrm>
            <a:off x="1" y="1080000"/>
            <a:ext cx="12192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sz="1800"/>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DB9C40-CD2A-40AD-99CD-FDA6B77CA90B}" type="datetime3">
              <a:rPr lang="en-GB" smtClean="0"/>
              <a:t>14 January, 2024</a:t>
            </a:fld>
            <a:endParaRPr lang="en-GB"/>
          </a:p>
        </p:txBody>
      </p:sp>
      <p:sp>
        <p:nvSpPr>
          <p:cNvPr id="4" name="Footer Placeholder 3"/>
          <p:cNvSpPr>
            <a:spLocks noGrp="1"/>
          </p:cNvSpPr>
          <p:nvPr>
            <p:ph type="ftr" sz="quarter" idx="11"/>
          </p:nvPr>
        </p:nvSpPr>
        <p:spPr>
          <a:xfrm>
            <a:off x="0" y="6480000"/>
            <a:ext cx="12192000" cy="378000"/>
          </a:xfrm>
        </p:spPr>
        <p:txBody>
          <a:bodyPr/>
          <a:lstStyle>
            <a:lvl1pPr algn="ctr">
              <a:defRPr lang="en-GB"/>
            </a:lvl1pPr>
          </a:lstStyle>
          <a:p>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a:p>
        </p:txBody>
      </p:sp>
      <p:sp>
        <p:nvSpPr>
          <p:cNvPr id="13" name="Text Placeholder 6"/>
          <p:cNvSpPr>
            <a:spLocks noGrp="1"/>
          </p:cNvSpPr>
          <p:nvPr>
            <p:ph type="body" sz="quarter" idx="13"/>
          </p:nvPr>
        </p:nvSpPr>
        <p:spPr>
          <a:xfrm>
            <a:off x="960968" y="2161446"/>
            <a:ext cx="4800000" cy="3238555"/>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14" name="Text Placeholder 6"/>
          <p:cNvSpPr>
            <a:spLocks noGrp="1"/>
          </p:cNvSpPr>
          <p:nvPr>
            <p:ph type="body" sz="quarter" idx="14"/>
          </p:nvPr>
        </p:nvSpPr>
        <p:spPr>
          <a:xfrm>
            <a:off x="6239423" y="2161446"/>
            <a:ext cx="4800003" cy="3238555"/>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Tree>
    <p:extLst>
      <p:ext uri="{BB962C8B-B14F-4D97-AF65-F5344CB8AC3E}">
        <p14:creationId xmlns:p14="http://schemas.microsoft.com/office/powerpoint/2010/main" val="23110626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8" name="Rectangle 7"/>
          <p:cNvSpPr/>
          <p:nvPr userDrawn="1"/>
        </p:nvSpPr>
        <p:spPr>
          <a:xfrm>
            <a:off x="1" y="1080000"/>
            <a:ext cx="12192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sz="1800"/>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A11E84-DF89-4873-8318-F03E3B8201D9}" type="datetime3">
              <a:rPr lang="en-GB" smtClean="0"/>
              <a:t>14 January, 2024</a:t>
            </a:fld>
            <a:endParaRPr lang="en-GB"/>
          </a:p>
        </p:txBody>
      </p:sp>
      <p:sp>
        <p:nvSpPr>
          <p:cNvPr id="4" name="Footer Placeholder 3"/>
          <p:cNvSpPr>
            <a:spLocks noGrp="1"/>
          </p:cNvSpPr>
          <p:nvPr>
            <p:ph type="ftr" sz="quarter" idx="11"/>
          </p:nvPr>
        </p:nvSpPr>
        <p:spPr>
          <a:xfrm>
            <a:off x="0" y="6480000"/>
            <a:ext cx="12192000" cy="378000"/>
          </a:xfrm>
        </p:spPr>
        <p:txBody>
          <a:bodyPr/>
          <a:lstStyle>
            <a:lvl1pPr algn="ctr">
              <a:defRPr lang="en-GB"/>
            </a:lvl1pPr>
          </a:lstStyle>
          <a:p>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a:p>
        </p:txBody>
      </p:sp>
      <p:sp>
        <p:nvSpPr>
          <p:cNvPr id="6" name="Round Same Side Corner Rectangle 5"/>
          <p:cNvSpPr/>
          <p:nvPr userDrawn="1"/>
        </p:nvSpPr>
        <p:spPr>
          <a:xfrm>
            <a:off x="478365" y="1411899"/>
            <a:ext cx="3839632" cy="5068102"/>
          </a:xfrm>
          <a:prstGeom prst="round2SameRect">
            <a:avLst>
              <a:gd name="adj1" fmla="val 507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sz="1800"/>
          </a:p>
        </p:txBody>
      </p:sp>
      <p:sp>
        <p:nvSpPr>
          <p:cNvPr id="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4798481" y="1411899"/>
            <a:ext cx="6240941" cy="1111877"/>
          </a:xfrm>
          <a:prstGeom prst="roundRect">
            <a:avLst/>
          </a:prstGeom>
        </p:spPr>
        <p:txBody>
          <a:bodyPr/>
          <a:lstStyle/>
          <a:p>
            <a:pPr lvl="0"/>
            <a:r>
              <a:rPr lang="en-US" noProof="0"/>
              <a:t>Click icon to add picture</a:t>
            </a:r>
            <a:endParaRPr lang="en-GB" noProof="0"/>
          </a:p>
        </p:txBody>
      </p:sp>
      <p:sp>
        <p:nvSpPr>
          <p:cNvPr id="58" name="Text Placeholder 6"/>
          <p:cNvSpPr>
            <a:spLocks noGrp="1"/>
          </p:cNvSpPr>
          <p:nvPr>
            <p:ph type="body" sz="quarter" idx="15"/>
          </p:nvPr>
        </p:nvSpPr>
        <p:spPr>
          <a:xfrm>
            <a:off x="4798481" y="2879726"/>
            <a:ext cx="6240945" cy="3240275"/>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Tree>
    <p:extLst>
      <p:ext uri="{BB962C8B-B14F-4D97-AF65-F5344CB8AC3E}">
        <p14:creationId xmlns:p14="http://schemas.microsoft.com/office/powerpoint/2010/main" val="38712427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8" name="Rectangle 7"/>
          <p:cNvSpPr/>
          <p:nvPr userDrawn="1"/>
        </p:nvSpPr>
        <p:spPr>
          <a:xfrm>
            <a:off x="1" y="1080000"/>
            <a:ext cx="12192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sz="1800"/>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66E936-001F-4C2F-9838-FCA70047C51E}" type="datetime3">
              <a:rPr lang="en-GB" smtClean="0"/>
              <a:t>14 January, 2024</a:t>
            </a:fld>
            <a:endParaRPr lang="en-GB"/>
          </a:p>
        </p:txBody>
      </p:sp>
      <p:sp>
        <p:nvSpPr>
          <p:cNvPr id="4" name="Footer Placeholder 3"/>
          <p:cNvSpPr>
            <a:spLocks noGrp="1"/>
          </p:cNvSpPr>
          <p:nvPr>
            <p:ph type="ftr" sz="quarter" idx="11"/>
          </p:nvPr>
        </p:nvSpPr>
        <p:spPr>
          <a:xfrm>
            <a:off x="0" y="6480000"/>
            <a:ext cx="12192000" cy="378000"/>
          </a:xfrm>
        </p:spPr>
        <p:txBody>
          <a:bodyPr/>
          <a:lstStyle>
            <a:lvl1pPr algn="ctr">
              <a:defRPr lang="en-GB"/>
            </a:lvl1pPr>
          </a:lstStyle>
          <a:p>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a:p>
        </p:txBody>
      </p:sp>
      <p:sp>
        <p:nvSpPr>
          <p:cNvPr id="6" name="Round Same Side Corner Rectangle 5"/>
          <p:cNvSpPr/>
          <p:nvPr userDrawn="1"/>
        </p:nvSpPr>
        <p:spPr>
          <a:xfrm>
            <a:off x="478365" y="1439863"/>
            <a:ext cx="3839632" cy="5040138"/>
          </a:xfrm>
          <a:prstGeom prst="round2SameRect">
            <a:avLst>
              <a:gd name="adj1" fmla="val 507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sz="1800"/>
          </a:p>
        </p:txBody>
      </p:sp>
      <p:sp>
        <p:nvSpPr>
          <p:cNvPr id="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4798481" y="5400000"/>
            <a:ext cx="6289679" cy="1080000"/>
          </a:xfrm>
          <a:prstGeom prst="round2SameRect">
            <a:avLst/>
          </a:prstGeom>
        </p:spPr>
        <p:txBody>
          <a:bodyPr/>
          <a:lstStyle/>
          <a:p>
            <a:pPr lvl="0"/>
            <a:r>
              <a:rPr lang="en-US" noProof="0"/>
              <a:t>Click icon to add picture</a:t>
            </a:r>
            <a:endParaRPr lang="en-GB" noProof="0"/>
          </a:p>
        </p:txBody>
      </p:sp>
      <p:sp>
        <p:nvSpPr>
          <p:cNvPr id="58" name="Text Placeholder 6"/>
          <p:cNvSpPr>
            <a:spLocks noGrp="1"/>
          </p:cNvSpPr>
          <p:nvPr>
            <p:ph type="body" sz="quarter" idx="15"/>
          </p:nvPr>
        </p:nvSpPr>
        <p:spPr>
          <a:xfrm>
            <a:off x="4798481" y="1439863"/>
            <a:ext cx="2878667" cy="3600450"/>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59" name="Text Placeholder 6"/>
          <p:cNvSpPr>
            <a:spLocks noGrp="1"/>
          </p:cNvSpPr>
          <p:nvPr>
            <p:ph type="body" sz="quarter" idx="16"/>
          </p:nvPr>
        </p:nvSpPr>
        <p:spPr>
          <a:xfrm>
            <a:off x="8157632" y="1439863"/>
            <a:ext cx="2930528" cy="3600450"/>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Tree>
    <p:extLst>
      <p:ext uri="{BB962C8B-B14F-4D97-AF65-F5344CB8AC3E}">
        <p14:creationId xmlns:p14="http://schemas.microsoft.com/office/powerpoint/2010/main" val="33900542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0" name="Rectangle 9"/>
          <p:cNvSpPr/>
          <p:nvPr userDrawn="1"/>
        </p:nvSpPr>
        <p:spPr>
          <a:xfrm>
            <a:off x="1" y="1800225"/>
            <a:ext cx="12192001" cy="467977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sz="1800"/>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B7CE08-7027-4B7E-91BC-D2AB1D5C6ED9}" type="datetime3">
              <a:rPr lang="en-GB" smtClean="0"/>
              <a:t>14 January, 2024</a:t>
            </a:fld>
            <a:endParaRPr lang="en-GB"/>
          </a:p>
        </p:txBody>
      </p:sp>
      <p:sp>
        <p:nvSpPr>
          <p:cNvPr id="4" name="Footer Placeholder 3"/>
          <p:cNvSpPr>
            <a:spLocks noGrp="1"/>
          </p:cNvSpPr>
          <p:nvPr>
            <p:ph type="ftr" sz="quarter" idx="11"/>
          </p:nvPr>
        </p:nvSpPr>
        <p:spPr>
          <a:xfrm>
            <a:off x="0" y="6480000"/>
            <a:ext cx="12192000" cy="378000"/>
          </a:xfrm>
        </p:spPr>
        <p:txBody>
          <a:bodyPr/>
          <a:lstStyle>
            <a:lvl1pPr algn="ctr">
              <a:defRPr lang="en-GB"/>
            </a:lvl1pPr>
          </a:lstStyle>
          <a:p>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a:p>
        </p:txBody>
      </p:sp>
      <p:sp>
        <p:nvSpPr>
          <p:cNvPr id="7" name="Oval 6"/>
          <p:cNvSpPr/>
          <p:nvPr userDrawn="1"/>
        </p:nvSpPr>
        <p:spPr>
          <a:xfrm>
            <a:off x="960967" y="2158845"/>
            <a:ext cx="2400300" cy="1800225"/>
          </a:xfrm>
          <a:prstGeom prst="ellipse">
            <a:avLst/>
          </a:prstGeom>
          <a:solidFill>
            <a:schemeClr val="bg1"/>
          </a:solidFill>
          <a:ln w="3175" cmpd="sng">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pPr>
              <a:spcAft>
                <a:spcPts val="600"/>
              </a:spcAft>
            </a:pPr>
            <a:r>
              <a:rPr lang="en-GB" sz="1300">
                <a:latin typeface="Franklin Gothic Book"/>
                <a:cs typeface="Franklin Gothic Book"/>
              </a:rPr>
              <a:t>Project Summary</a:t>
            </a:r>
          </a:p>
        </p:txBody>
      </p:sp>
      <p:sp>
        <p:nvSpPr>
          <p:cNvPr id="8" name="Rounded Rectangle 7"/>
          <p:cNvSpPr/>
          <p:nvPr userDrawn="1"/>
        </p:nvSpPr>
        <p:spPr>
          <a:xfrm>
            <a:off x="960967" y="4319776"/>
            <a:ext cx="2400300" cy="1800225"/>
          </a:xfrm>
          <a:prstGeom prst="roundRect">
            <a:avLst>
              <a:gd name="adj" fmla="val 773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sz="1800"/>
          </a:p>
        </p:txBody>
      </p:sp>
      <p:sp>
        <p:nvSpPr>
          <p:cNvPr id="9" name="Round Same Side Corner Rectangle 8"/>
          <p:cNvSpPr/>
          <p:nvPr userDrawn="1"/>
        </p:nvSpPr>
        <p:spPr>
          <a:xfrm>
            <a:off x="6718299" y="2158844"/>
            <a:ext cx="4801127" cy="4311806"/>
          </a:xfrm>
          <a:prstGeom prst="round2SameRect">
            <a:avLst>
              <a:gd name="adj1" fmla="val 3720"/>
              <a:gd name="adj2" fmla="val 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sz="1800"/>
          </a:p>
        </p:txBody>
      </p:sp>
      <p:sp>
        <p:nvSpPr>
          <p:cNvPr id="1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3837514" y="2160588"/>
            <a:ext cx="2400301" cy="4310062"/>
          </a:xfrm>
          <a:prstGeom prst="round2SameRect">
            <a:avLst>
              <a:gd name="adj1" fmla="val 10230"/>
              <a:gd name="adj2" fmla="val 0"/>
            </a:avLst>
          </a:prstGeom>
        </p:spPr>
        <p:txBody>
          <a:bodyPr/>
          <a:lstStyle/>
          <a:p>
            <a:pPr lvl="0"/>
            <a:r>
              <a:rPr lang="en-US" noProof="0"/>
              <a:t>Click icon to add picture</a:t>
            </a:r>
            <a:endParaRPr lang="en-GB" noProof="0"/>
          </a:p>
        </p:txBody>
      </p:sp>
    </p:spTree>
    <p:extLst>
      <p:ext uri="{BB962C8B-B14F-4D97-AF65-F5344CB8AC3E}">
        <p14:creationId xmlns:p14="http://schemas.microsoft.com/office/powerpoint/2010/main" val="25143388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0" name="Rectangle 9"/>
          <p:cNvSpPr/>
          <p:nvPr userDrawn="1"/>
        </p:nvSpPr>
        <p:spPr>
          <a:xfrm>
            <a:off x="1" y="1800226"/>
            <a:ext cx="12192001" cy="467977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sz="1800"/>
          </a:p>
        </p:txBody>
      </p:sp>
      <p:sp>
        <p:nvSpPr>
          <p:cNvPr id="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960967" y="4319588"/>
            <a:ext cx="5276848" cy="2151062"/>
          </a:xfrm>
          <a:prstGeom prst="round2SameRect">
            <a:avLst>
              <a:gd name="adj1" fmla="val 10230"/>
              <a:gd name="adj2" fmla="val 0"/>
            </a:avLst>
          </a:prstGeom>
        </p:spPr>
        <p:txBody>
          <a:bodyPr/>
          <a:lstStyle/>
          <a:p>
            <a:pPr lvl="0"/>
            <a:r>
              <a:rPr lang="en-US" noProof="0"/>
              <a:t>Click icon to add picture</a:t>
            </a:r>
            <a:endParaRPr lang="en-GB" noProof="0"/>
          </a:p>
        </p:txBody>
      </p:sp>
      <p:sp>
        <p:nvSpPr>
          <p:cNvPr id="2" name="Title 1"/>
          <p:cNvSpPr>
            <a:spLocks noGrp="1"/>
          </p:cNvSpPr>
          <p:nvPr>
            <p:ph type="title"/>
          </p:nvPr>
        </p:nvSpPr>
        <p:spPr/>
        <p:txBody>
          <a:bodyPr/>
          <a:lstStyle>
            <a:lvl1pPr>
              <a:defRPr>
                <a:latin typeface="Bodoni MT" panose="02070603080606020203" pitchFamily="18" charset="0"/>
              </a:defRPr>
            </a:lvl1pPr>
          </a:lstStyle>
          <a:p>
            <a:r>
              <a:rPr lang="en-US"/>
              <a:t>Click to edit Master title style</a:t>
            </a:r>
          </a:p>
        </p:txBody>
      </p:sp>
      <p:sp>
        <p:nvSpPr>
          <p:cNvPr id="3" name="Date Placeholder 2"/>
          <p:cNvSpPr>
            <a:spLocks noGrp="1"/>
          </p:cNvSpPr>
          <p:nvPr>
            <p:ph type="dt" sz="half" idx="10"/>
          </p:nvPr>
        </p:nvSpPr>
        <p:spPr/>
        <p:txBody>
          <a:bodyPr/>
          <a:lstStyle/>
          <a:p>
            <a:fld id="{AB920572-998B-46E3-A356-FC5D5C175092}" type="datetime3">
              <a:rPr lang="en-GB" smtClean="0"/>
              <a:t>14 January, 2024</a:t>
            </a:fld>
            <a:endParaRPr lang="en-GB"/>
          </a:p>
        </p:txBody>
      </p:sp>
      <p:sp>
        <p:nvSpPr>
          <p:cNvPr id="4" name="Footer Placeholder 3"/>
          <p:cNvSpPr>
            <a:spLocks noGrp="1"/>
          </p:cNvSpPr>
          <p:nvPr>
            <p:ph type="ftr" sz="quarter" idx="11"/>
          </p:nvPr>
        </p:nvSpPr>
        <p:spPr>
          <a:xfrm>
            <a:off x="0" y="6480000"/>
            <a:ext cx="12192000" cy="378000"/>
          </a:xfrm>
        </p:spPr>
        <p:txBody>
          <a:bodyPr/>
          <a:lstStyle>
            <a:lvl1pPr algn="ctr">
              <a:defRPr lang="en-GB"/>
            </a:lvl1pPr>
          </a:lstStyle>
          <a:p>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a:p>
        </p:txBody>
      </p:sp>
      <p:sp>
        <p:nvSpPr>
          <p:cNvPr id="7" name="Oval 6"/>
          <p:cNvSpPr/>
          <p:nvPr userDrawn="1"/>
        </p:nvSpPr>
        <p:spPr>
          <a:xfrm>
            <a:off x="960967" y="2158845"/>
            <a:ext cx="2400300" cy="1800225"/>
          </a:xfrm>
          <a:prstGeom prst="ellipse">
            <a:avLst/>
          </a:prstGeom>
          <a:solidFill>
            <a:schemeClr val="bg1"/>
          </a:solidFill>
          <a:ln w="3175" cmpd="sng">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pPr>
              <a:spcAft>
                <a:spcPts val="600"/>
              </a:spcAft>
            </a:pPr>
            <a:r>
              <a:rPr lang="en-GB" sz="1300">
                <a:latin typeface="Franklin Gothic Book"/>
                <a:cs typeface="Franklin Gothic Book"/>
              </a:rPr>
              <a:t>Project Summary</a:t>
            </a:r>
          </a:p>
        </p:txBody>
      </p:sp>
      <p:sp>
        <p:nvSpPr>
          <p:cNvPr id="8" name="Rounded Rectangle 7"/>
          <p:cNvSpPr/>
          <p:nvPr userDrawn="1"/>
        </p:nvSpPr>
        <p:spPr>
          <a:xfrm>
            <a:off x="3837515" y="2158845"/>
            <a:ext cx="2400300" cy="1800225"/>
          </a:xfrm>
          <a:prstGeom prst="roundRect">
            <a:avLst>
              <a:gd name="adj" fmla="val 773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sz="1800"/>
          </a:p>
        </p:txBody>
      </p:sp>
      <p:sp>
        <p:nvSpPr>
          <p:cNvPr id="9" name="Round Same Side Corner Rectangle 8"/>
          <p:cNvSpPr/>
          <p:nvPr userDrawn="1"/>
        </p:nvSpPr>
        <p:spPr>
          <a:xfrm>
            <a:off x="6718299" y="2158844"/>
            <a:ext cx="4801127" cy="4311806"/>
          </a:xfrm>
          <a:prstGeom prst="round2SameRect">
            <a:avLst>
              <a:gd name="adj1" fmla="val 3720"/>
              <a:gd name="adj2" fmla="val 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sz="1800"/>
          </a:p>
        </p:txBody>
      </p:sp>
    </p:spTree>
    <p:extLst>
      <p:ext uri="{BB962C8B-B14F-4D97-AF65-F5344CB8AC3E}">
        <p14:creationId xmlns:p14="http://schemas.microsoft.com/office/powerpoint/2010/main" val="24664193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89EF98D4-1635-477F-8CB6-112A2B4DB2AF}" type="datetimeFigureOut">
              <a:rPr lang="en-GB"/>
              <a:pPr>
                <a:defRPr/>
              </a:pPr>
              <a:t>14/01/2024</a:t>
            </a:fld>
            <a:endParaRPr lang="en-GB"/>
          </a:p>
        </p:txBody>
      </p:sp>
    </p:spTree>
    <p:extLst>
      <p:ext uri="{BB962C8B-B14F-4D97-AF65-F5344CB8AC3E}">
        <p14:creationId xmlns:p14="http://schemas.microsoft.com/office/powerpoint/2010/main" val="1477755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EE6B74-F97D-254B-B0DE-9F8F52F44014}" type="datetimeFigureOut">
              <a:rPr lang="en-US" smtClean="0"/>
              <a:t>1/14/2024</a:t>
            </a:fld>
            <a:endParaRPr lang="en-US"/>
          </a:p>
        </p:txBody>
      </p:sp>
      <p:sp>
        <p:nvSpPr>
          <p:cNvPr id="3" name="Footer Placeholder 2"/>
          <p:cNvSpPr>
            <a:spLocks noGrp="1"/>
          </p:cNvSpPr>
          <p:nvPr>
            <p:ph type="ftr" sz="quarter" idx="11"/>
            <p:custDataLst>
              <p:tags r:id="rId1"/>
            </p:custDataLst>
          </p:nvPr>
        </p:nvSpPr>
        <p:spPr>
          <a:xfrm>
            <a:off x="0" y="6356350"/>
            <a:ext cx="12192000" cy="365125"/>
          </a:xfrm>
        </p:spPr>
        <p:txBody>
          <a:bodyPr/>
          <a:lstStyle>
            <a:lvl1pP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4" name="Slide Number Placeholder 3"/>
          <p:cNvSpPr>
            <a:spLocks noGrp="1"/>
          </p:cNvSpPr>
          <p:nvPr>
            <p:ph type="sldNum" sz="quarter" idx="12"/>
          </p:nvPr>
        </p:nvSpPr>
        <p:spPr/>
        <p:txBody>
          <a:bodyPr/>
          <a:lstStyle/>
          <a:p>
            <a:fld id="{D45A1CCF-9C6D-0E42-BE8E-DAC66CA45C7D}"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fld id="{514D590F-8FA8-46F2-B743-99F4DE7003D5}" type="datetimeFigureOut">
              <a:rPr lang="en-GB"/>
              <a:pPr>
                <a:defRPr/>
              </a:pPr>
              <a:t>14/01/2024</a:t>
            </a:fld>
            <a:endParaRPr lang="en-GB"/>
          </a:p>
        </p:txBody>
      </p:sp>
    </p:spTree>
    <p:extLst>
      <p:ext uri="{BB962C8B-B14F-4D97-AF65-F5344CB8AC3E}">
        <p14:creationId xmlns:p14="http://schemas.microsoft.com/office/powerpoint/2010/main" val="1662219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4634" y="457200"/>
            <a:ext cx="4287392" cy="1600200"/>
          </a:xfrm>
        </p:spPr>
        <p:txBody>
          <a:bodyPr anchor="b"/>
          <a:lstStyle>
            <a:lvl1pPr>
              <a:defRPr sz="3200">
                <a:solidFill>
                  <a:schemeClr val="accent1"/>
                </a:solidFill>
              </a:defRPr>
            </a:lvl1pPr>
          </a:lstStyle>
          <a:p>
            <a:r>
              <a:rPr lang="en-US"/>
              <a:t>Click to edit Master title style</a:t>
            </a:r>
          </a:p>
        </p:txBody>
      </p:sp>
      <p:sp>
        <p:nvSpPr>
          <p:cNvPr id="3" name="Content Placeholder 2"/>
          <p:cNvSpPr>
            <a:spLocks noGrp="1"/>
          </p:cNvSpPr>
          <p:nvPr>
            <p:ph idx="1"/>
          </p:nvPr>
        </p:nvSpPr>
        <p:spPr>
          <a:xfrm>
            <a:off x="5183188" y="2057400"/>
            <a:ext cx="6172200" cy="38036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84634" y="2057400"/>
            <a:ext cx="428739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EE6B74-F97D-254B-B0DE-9F8F52F44014}" type="datetimeFigureOut">
              <a:rPr lang="en-US" smtClean="0"/>
              <a:t>1/14/2024</a:t>
            </a:fld>
            <a:endParaRPr lang="en-US"/>
          </a:p>
        </p:txBody>
      </p:sp>
      <p:sp>
        <p:nvSpPr>
          <p:cNvPr id="6" name="Footer Placeholder 5"/>
          <p:cNvSpPr>
            <a:spLocks noGrp="1"/>
          </p:cNvSpPr>
          <p:nvPr>
            <p:ph type="ftr" sz="quarter" idx="11"/>
            <p:custDataLst>
              <p:tags r:id="rId1"/>
            </p:custDataLst>
          </p:nvPr>
        </p:nvSpPr>
        <p:spPr>
          <a:xfrm>
            <a:off x="0" y="6356350"/>
            <a:ext cx="12192000" cy="365125"/>
          </a:xfrm>
        </p:spPr>
        <p:txBody>
          <a:bodyPr/>
          <a:lstStyle>
            <a:lvl1pP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7" name="Slide Number Placeholder 6"/>
          <p:cNvSpPr>
            <a:spLocks noGrp="1"/>
          </p:cNvSpPr>
          <p:nvPr>
            <p:ph type="sldNum" sz="quarter" idx="12"/>
          </p:nvPr>
        </p:nvSpPr>
        <p:spPr/>
        <p:txBody>
          <a:bodyPr/>
          <a:lstStyle/>
          <a:p>
            <a:fld id="{D45A1CCF-9C6D-0E42-BE8E-DAC66CA45C7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4634" y="457200"/>
            <a:ext cx="4287392" cy="1600200"/>
          </a:xfrm>
        </p:spPr>
        <p:txBody>
          <a:bodyPr anchor="b"/>
          <a:lstStyle>
            <a:lvl1pPr>
              <a:defRPr sz="3200">
                <a:solidFill>
                  <a:schemeClr val="accent1"/>
                </a:solidFill>
              </a:defRPr>
            </a:lvl1pPr>
          </a:lstStyle>
          <a:p>
            <a:r>
              <a:rPr lang="en-US"/>
              <a:t>Click to edit Master title style</a:t>
            </a:r>
          </a:p>
        </p:txBody>
      </p:sp>
      <p:sp>
        <p:nvSpPr>
          <p:cNvPr id="3" name="Picture Placeholder 2"/>
          <p:cNvSpPr>
            <a:spLocks noGrp="1"/>
          </p:cNvSpPr>
          <p:nvPr>
            <p:ph type="pic" idx="1"/>
          </p:nvPr>
        </p:nvSpPr>
        <p:spPr>
          <a:xfrm>
            <a:off x="5183188" y="2057400"/>
            <a:ext cx="6475412" cy="38036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84634" y="2057400"/>
            <a:ext cx="428739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EE6B74-F97D-254B-B0DE-9F8F52F44014}" type="datetimeFigureOut">
              <a:rPr lang="en-US" smtClean="0"/>
              <a:t>1/14/2024</a:t>
            </a:fld>
            <a:endParaRPr lang="en-US"/>
          </a:p>
        </p:txBody>
      </p:sp>
      <p:sp>
        <p:nvSpPr>
          <p:cNvPr id="6" name="Footer Placeholder 5"/>
          <p:cNvSpPr>
            <a:spLocks noGrp="1"/>
          </p:cNvSpPr>
          <p:nvPr>
            <p:ph type="ftr" sz="quarter" idx="11"/>
            <p:custDataLst>
              <p:tags r:id="rId1"/>
            </p:custDataLst>
          </p:nvPr>
        </p:nvSpPr>
        <p:spPr>
          <a:xfrm>
            <a:off x="0" y="6356350"/>
            <a:ext cx="12192000" cy="365125"/>
          </a:xfrm>
        </p:spPr>
        <p:txBody>
          <a:bodyPr/>
          <a:lstStyle>
            <a:lvl1pPr>
              <a:defRPr lang="en-GB" sz="900" b="1" i="0" u="none">
                <a:solidFill>
                  <a:srgbClr val="0000FF"/>
                </a:solidFill>
                <a:latin typeface="Arial" panose="020B0604020202020204" pitchFamily="34" charset="0"/>
              </a:defRPr>
            </a:lvl1pPr>
          </a:lstStyle>
          <a:p>
            <a:r>
              <a:rPr lang="en-GB"/>
              <a:t>OFFICIAL USE</a:t>
            </a:r>
            <a:r>
              <a:rPr lang="en-GB">
                <a:solidFill>
                  <a:srgbClr val="000000"/>
                </a:solidFill>
              </a:rPr>
              <a:t> </a:t>
            </a:r>
          </a:p>
        </p:txBody>
      </p:sp>
      <p:sp>
        <p:nvSpPr>
          <p:cNvPr id="7" name="Slide Number Placeholder 6"/>
          <p:cNvSpPr>
            <a:spLocks noGrp="1"/>
          </p:cNvSpPr>
          <p:nvPr>
            <p:ph type="sldNum" sz="quarter" idx="12"/>
          </p:nvPr>
        </p:nvSpPr>
        <p:spPr/>
        <p:txBody>
          <a:bodyPr/>
          <a:lstStyle/>
          <a:p>
            <a:fld id="{D45A1CCF-9C6D-0E42-BE8E-DAC66CA45C7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47" Type="http://schemas.openxmlformats.org/officeDocument/2006/relationships/slideLayout" Target="../slideLayouts/slideLayout60.xml"/><Relationship Id="rId50" Type="http://schemas.openxmlformats.org/officeDocument/2006/relationships/slideLayout" Target="../slideLayouts/slideLayout63.xml"/><Relationship Id="rId55" Type="http://schemas.openxmlformats.org/officeDocument/2006/relationships/slideLayout" Target="../slideLayouts/slideLayout68.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9" Type="http://schemas.openxmlformats.org/officeDocument/2006/relationships/slideLayout" Target="../slideLayouts/slideLayout42.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53" Type="http://schemas.openxmlformats.org/officeDocument/2006/relationships/slideLayout" Target="../slideLayouts/slideLayout66.xml"/><Relationship Id="rId58" Type="http://schemas.openxmlformats.org/officeDocument/2006/relationships/theme" Target="../theme/theme3.xml"/><Relationship Id="rId5" Type="http://schemas.openxmlformats.org/officeDocument/2006/relationships/slideLayout" Target="../slideLayouts/slideLayout18.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slideLayout" Target="../slideLayouts/slideLayout61.xml"/><Relationship Id="rId56" Type="http://schemas.openxmlformats.org/officeDocument/2006/relationships/slideLayout" Target="../slideLayouts/slideLayout69.xml"/><Relationship Id="rId8" Type="http://schemas.openxmlformats.org/officeDocument/2006/relationships/slideLayout" Target="../slideLayouts/slideLayout21.xml"/><Relationship Id="rId51" Type="http://schemas.openxmlformats.org/officeDocument/2006/relationships/slideLayout" Target="../slideLayouts/slideLayout64.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59" Type="http://schemas.openxmlformats.org/officeDocument/2006/relationships/image" Target="../media/image4.wmf"/><Relationship Id="rId20" Type="http://schemas.openxmlformats.org/officeDocument/2006/relationships/slideLayout" Target="../slideLayouts/slideLayout33.xml"/><Relationship Id="rId41" Type="http://schemas.openxmlformats.org/officeDocument/2006/relationships/slideLayout" Target="../slideLayouts/slideLayout54.xml"/><Relationship Id="rId54" Type="http://schemas.openxmlformats.org/officeDocument/2006/relationships/slideLayout" Target="../slideLayouts/slideLayout67.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slideLayout" Target="../slideLayouts/slideLayout62.xml"/><Relationship Id="rId57" Type="http://schemas.openxmlformats.org/officeDocument/2006/relationships/slideLayout" Target="../slideLayouts/slideLayout70.xml"/><Relationship Id="rId10" Type="http://schemas.openxmlformats.org/officeDocument/2006/relationships/slideLayout" Target="../slideLayouts/slideLayout23.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52"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4632" y="365125"/>
            <a:ext cx="6986016"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84632" y="1825625"/>
            <a:ext cx="1117396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484633" y="6356350"/>
            <a:ext cx="2130551" cy="365125"/>
          </a:xfrm>
          <a:prstGeom prst="rect">
            <a:avLst/>
          </a:prstGeom>
        </p:spPr>
        <p:txBody>
          <a:bodyPr vert="horz" lIns="91440" tIns="45720" rIns="91440" bIns="45720" rtlCol="0" anchor="ctr"/>
          <a:lstStyle>
            <a:lvl1pPr algn="l">
              <a:defRPr sz="1100" b="0" i="0">
                <a:solidFill>
                  <a:schemeClr val="tx1">
                    <a:tint val="75000"/>
                  </a:schemeClr>
                </a:solidFill>
                <a:latin typeface="DINPro" charset="0"/>
                <a:ea typeface="DINPro" charset="0"/>
                <a:cs typeface="DINPro" charset="0"/>
              </a:defRPr>
            </a:lvl1pPr>
          </a:lstStyle>
          <a:p>
            <a:fld id="{30EE6B74-F97D-254B-B0DE-9F8F52F44014}" type="datetimeFigureOut">
              <a:rPr lang="en-US" smtClean="0"/>
              <a:pPr/>
              <a:t>1/14/2024</a:t>
            </a:fld>
            <a:endParaRPr lang="en-US"/>
          </a:p>
        </p:txBody>
      </p:sp>
      <p:sp>
        <p:nvSpPr>
          <p:cNvPr id="5" name="Footer Placeholder 4"/>
          <p:cNvSpPr>
            <a:spLocks noGrp="1"/>
          </p:cNvSpPr>
          <p:nvPr>
            <p:ph type="ftr" sz="quarter" idx="3"/>
          </p:nvPr>
        </p:nvSpPr>
        <p:spPr>
          <a:xfrm>
            <a:off x="2843784" y="6356350"/>
            <a:ext cx="7260336" cy="365125"/>
          </a:xfrm>
          <a:prstGeom prst="rect">
            <a:avLst/>
          </a:prstGeom>
        </p:spPr>
        <p:txBody>
          <a:bodyPr vert="horz" lIns="91440" tIns="45720" rIns="91440" bIns="45720" rtlCol="0" anchor="ctr"/>
          <a:lstStyle>
            <a:lvl1pPr algn="ctr">
              <a:defRPr sz="1100" b="0" i="0">
                <a:solidFill>
                  <a:schemeClr val="tx1">
                    <a:tint val="75000"/>
                  </a:schemeClr>
                </a:solidFill>
                <a:latin typeface="DINPro" charset="0"/>
                <a:ea typeface="DINPro" charset="0"/>
                <a:cs typeface="DINPro" charset="0"/>
              </a:defRPr>
            </a:lvl1pPr>
          </a:lstStyle>
          <a:p>
            <a:r>
              <a:rPr lang="en-US"/>
              <a:t>OFFICIAL USE </a:t>
            </a:r>
          </a:p>
        </p:txBody>
      </p:sp>
      <p:sp>
        <p:nvSpPr>
          <p:cNvPr id="6" name="Slide Number Placeholder 5"/>
          <p:cNvSpPr>
            <a:spLocks noGrp="1"/>
          </p:cNvSpPr>
          <p:nvPr>
            <p:ph type="sldNum" sz="quarter" idx="4"/>
          </p:nvPr>
        </p:nvSpPr>
        <p:spPr>
          <a:xfrm>
            <a:off x="10378440" y="6356350"/>
            <a:ext cx="1280160" cy="365125"/>
          </a:xfrm>
          <a:prstGeom prst="rect">
            <a:avLst/>
          </a:prstGeom>
        </p:spPr>
        <p:txBody>
          <a:bodyPr vert="horz" lIns="91440" tIns="45720" rIns="91440" bIns="45720" rtlCol="0" anchor="ctr"/>
          <a:lstStyle>
            <a:lvl1pPr algn="r">
              <a:defRPr sz="1100" b="0" i="0">
                <a:solidFill>
                  <a:schemeClr val="tx1">
                    <a:tint val="75000"/>
                  </a:schemeClr>
                </a:solidFill>
                <a:latin typeface="DINPro" charset="0"/>
                <a:ea typeface="DINPro" charset="0"/>
                <a:cs typeface="DINPro" charset="0"/>
              </a:defRPr>
            </a:lvl1pPr>
          </a:lstStyle>
          <a:p>
            <a:fld id="{D45A1CCF-9C6D-0E42-BE8E-DAC66CA45C7D}" type="slidenum">
              <a:rPr lang="en-US" smtClean="0"/>
              <a:pPr/>
              <a:t>‹#›</a:t>
            </a:fld>
            <a:endParaRPr lang="en-US"/>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418600" y="570992"/>
            <a:ext cx="3240000" cy="900000"/>
          </a:xfrm>
          <a:prstGeom prst="rect">
            <a:avLst/>
          </a:prstGeom>
        </p:spPr>
      </p:pic>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3" r:id="rId11"/>
    <p:sldLayoutId id="2147483745" r:id="rId12"/>
  </p:sldLayoutIdLst>
  <p:hf sldNum="0" hdr="0" dt="0"/>
  <p:txStyles>
    <p:titleStyle>
      <a:lvl1pPr algn="l" defTabSz="914400" rtl="0" eaLnBrk="1" latinLnBrk="0" hangingPunct="1">
        <a:lnSpc>
          <a:spcPct val="90000"/>
        </a:lnSpc>
        <a:spcBef>
          <a:spcPct val="0"/>
        </a:spcBef>
        <a:buNone/>
        <a:defRPr sz="3600" b="1" i="0" kern="1200">
          <a:solidFill>
            <a:schemeClr val="tx1"/>
          </a:solidFill>
          <a:latin typeface="Sanchez" charset="0"/>
          <a:ea typeface="Sanchez" charset="0"/>
          <a:cs typeface="Sanchez" charset="0"/>
        </a:defRPr>
      </a:lvl1pPr>
    </p:titleStyle>
    <p:bodyStyle>
      <a:lvl1pPr marL="0" indent="0" algn="l" defTabSz="914400" rtl="0" eaLnBrk="1" latinLnBrk="0" hangingPunct="1">
        <a:lnSpc>
          <a:spcPct val="90000"/>
        </a:lnSpc>
        <a:spcBef>
          <a:spcPts val="1000"/>
        </a:spcBef>
        <a:buClr>
          <a:schemeClr val="accent1"/>
        </a:buClr>
        <a:buFont typeface="Arial"/>
        <a:buNone/>
        <a:defRPr sz="2000" b="1" i="0" kern="1200">
          <a:solidFill>
            <a:schemeClr val="tx1"/>
          </a:solidFill>
          <a:latin typeface="DIN Pro Regular" charset="0"/>
          <a:ea typeface="DIN Pro Regular" charset="0"/>
          <a:cs typeface="DIN Pro Regular" charset="0"/>
        </a:defRPr>
      </a:lvl1pPr>
      <a:lvl2pPr marL="0" indent="0" algn="l" defTabSz="914400" rtl="0" eaLnBrk="1" latinLnBrk="0" hangingPunct="1">
        <a:lnSpc>
          <a:spcPct val="100000"/>
        </a:lnSpc>
        <a:spcBef>
          <a:spcPts val="300"/>
        </a:spcBef>
        <a:spcAft>
          <a:spcPts val="300"/>
        </a:spcAft>
        <a:buClr>
          <a:schemeClr val="accent1"/>
        </a:buClr>
        <a:buFont typeface="Arial"/>
        <a:buNone/>
        <a:tabLst/>
        <a:defRPr sz="2000" b="0" i="0" kern="1200">
          <a:solidFill>
            <a:schemeClr val="tx1"/>
          </a:solidFill>
          <a:latin typeface="DINPro" charset="0"/>
          <a:ea typeface="DINPro" charset="0"/>
          <a:cs typeface="DINPro" charset="0"/>
        </a:defRPr>
      </a:lvl2pPr>
      <a:lvl3pPr marL="406400" indent="-360363" algn="l" defTabSz="914400" rtl="0" eaLnBrk="1" latinLnBrk="0" hangingPunct="1">
        <a:lnSpc>
          <a:spcPct val="90000"/>
        </a:lnSpc>
        <a:spcBef>
          <a:spcPts val="500"/>
        </a:spcBef>
        <a:buClr>
          <a:schemeClr val="accent1"/>
        </a:buClr>
        <a:buFont typeface="Arial" charset="0"/>
        <a:buChar char="•"/>
        <a:tabLst/>
        <a:defRPr sz="2000" b="0" i="0" kern="1200">
          <a:solidFill>
            <a:schemeClr val="tx1"/>
          </a:solidFill>
          <a:latin typeface="DINPro" charset="0"/>
          <a:ea typeface="DINPro" charset="0"/>
          <a:cs typeface="DINPro" charset="0"/>
        </a:defRPr>
      </a:lvl3pPr>
      <a:lvl4pPr marL="1074738" indent="-268288" algn="l" defTabSz="914400" rtl="0" eaLnBrk="1" latinLnBrk="0" hangingPunct="1">
        <a:lnSpc>
          <a:spcPct val="90000"/>
        </a:lnSpc>
        <a:spcBef>
          <a:spcPts val="500"/>
        </a:spcBef>
        <a:buFont typeface="Arial"/>
        <a:buChar char="•"/>
        <a:tabLst/>
        <a:defRPr sz="1800" b="0" i="0" kern="1200">
          <a:solidFill>
            <a:schemeClr val="tx1"/>
          </a:solidFill>
          <a:latin typeface="DINPro" charset="0"/>
          <a:ea typeface="DINPro" charset="0"/>
          <a:cs typeface="DINPro" charset="0"/>
        </a:defRPr>
      </a:lvl4pPr>
      <a:lvl5pPr marL="1333500" indent="-258763" algn="l" defTabSz="914400" rtl="0" eaLnBrk="1" latinLnBrk="0" hangingPunct="1">
        <a:lnSpc>
          <a:spcPct val="90000"/>
        </a:lnSpc>
        <a:spcBef>
          <a:spcPts val="500"/>
        </a:spcBef>
        <a:buFont typeface="Arial"/>
        <a:buChar char="•"/>
        <a:tabLst/>
        <a:defRPr sz="1800" b="0" i="0" kern="1200">
          <a:solidFill>
            <a:schemeClr val="tx1"/>
          </a:solidFill>
          <a:latin typeface="DINPro" charset="0"/>
          <a:ea typeface="DINPro" charset="0"/>
          <a:cs typeface="DIN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2785" y="327483"/>
            <a:ext cx="4254546" cy="900000"/>
          </a:xfrm>
          <a:prstGeom prst="rect">
            <a:avLst/>
          </a:prstGeom>
        </p:spPr>
      </p:pic>
    </p:spTree>
    <p:extLst>
      <p:ext uri="{BB962C8B-B14F-4D97-AF65-F5344CB8AC3E}">
        <p14:creationId xmlns:p14="http://schemas.microsoft.com/office/powerpoint/2010/main" val="669792685"/>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descr="Ideally your title should fit on one line." title="Slide title"/>
          <p:cNvSpPr>
            <a:spLocks noGrp="1"/>
          </p:cNvSpPr>
          <p:nvPr>
            <p:ph type="title"/>
          </p:nvPr>
        </p:nvSpPr>
        <p:spPr>
          <a:xfrm>
            <a:off x="960967" y="-1"/>
            <a:ext cx="7871884" cy="1080000"/>
          </a:xfrm>
          <a:prstGeom prst="rect">
            <a:avLst/>
          </a:prstGeom>
        </p:spPr>
        <p:txBody>
          <a:bodyPr vert="horz" lIns="0" tIns="0" rIns="0" bIns="0" rtlCol="0" anchor="ctr">
            <a:normAutofit/>
          </a:bodyPr>
          <a:lstStyle/>
          <a:p>
            <a:r>
              <a:rPr lang="en-US"/>
              <a:t>Click to edit Master title style</a:t>
            </a:r>
            <a:endParaRPr lang="en-GB"/>
          </a:p>
        </p:txBody>
      </p:sp>
      <p:cxnSp>
        <p:nvCxnSpPr>
          <p:cNvPr id="70" name="Straight Connector 69"/>
          <p:cNvCxnSpPr/>
          <p:nvPr/>
        </p:nvCxnSpPr>
        <p:spPr bwMode="auto">
          <a:xfrm>
            <a:off x="-4111" y="1079500"/>
            <a:ext cx="1219200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bwMode="auto">
          <a:xfrm>
            <a:off x="-4110" y="6480000"/>
            <a:ext cx="12196111"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55" name="Text Placeholder 2" descr="First level - paragraph text&#10;Second level - bullet 1&#10;Third level - bullet 2&#10;&#10;No more than 100 words per slide" title="Main body text"/>
          <p:cNvSpPr>
            <a:spLocks noGrp="1"/>
          </p:cNvSpPr>
          <p:nvPr>
            <p:ph type="body" idx="1"/>
          </p:nvPr>
        </p:nvSpPr>
        <p:spPr>
          <a:xfrm>
            <a:off x="960969" y="1800225"/>
            <a:ext cx="10272183" cy="41402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6"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latin typeface="Franklin Gothic Book"/>
                <a:cs typeface="Franklin Gothic Book"/>
              </a:defRPr>
            </a:lvl1pPr>
          </a:lstStyle>
          <a:p>
            <a:fld id="{B9DC94ED-DC2D-4F14-9358-F2FE6BF2E2E9}" type="datetime3">
              <a:rPr lang="en-GB" smtClean="0"/>
              <a:t>14 January, 2024</a:t>
            </a:fld>
            <a:endParaRPr lang="en-GB"/>
          </a:p>
        </p:txBody>
      </p:sp>
      <p:sp>
        <p:nvSpPr>
          <p:cNvPr id="57"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59"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latin typeface="Franklin Gothic Book"/>
                <a:cs typeface="Franklin Gothic Book"/>
              </a:defRPr>
            </a:lvl1pPr>
          </a:lstStyle>
          <a:p>
            <a:fld id="{71F9F866-B438-9445-8D9F-1F8FF6608833}" type="slidenum">
              <a:rPr lang="en-GB" smtClean="0"/>
              <a:pPr/>
              <a:t>‹#›</a:t>
            </a:fld>
            <a:endParaRPr lang="en-GB"/>
          </a:p>
        </p:txBody>
      </p:sp>
      <p:pic>
        <p:nvPicPr>
          <p:cNvPr id="10" name="Picture 9"/>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9406866" y="228600"/>
            <a:ext cx="1826285" cy="720000"/>
          </a:xfrm>
          <a:prstGeom prst="rect">
            <a:avLst/>
          </a:prstGeom>
        </p:spPr>
      </p:pic>
    </p:spTree>
    <p:extLst>
      <p:ext uri="{BB962C8B-B14F-4D97-AF65-F5344CB8AC3E}">
        <p14:creationId xmlns:p14="http://schemas.microsoft.com/office/powerpoint/2010/main" val="326384673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 id="2147483719" r:id="rId32"/>
    <p:sldLayoutId id="2147483720" r:id="rId33"/>
    <p:sldLayoutId id="2147483721" r:id="rId34"/>
    <p:sldLayoutId id="2147483722" r:id="rId35"/>
    <p:sldLayoutId id="2147483723" r:id="rId36"/>
    <p:sldLayoutId id="2147483724" r:id="rId37"/>
    <p:sldLayoutId id="2147483725" r:id="rId38"/>
    <p:sldLayoutId id="2147483726" r:id="rId39"/>
    <p:sldLayoutId id="2147483727" r:id="rId40"/>
    <p:sldLayoutId id="2147483728" r:id="rId41"/>
    <p:sldLayoutId id="2147483729" r:id="rId42"/>
    <p:sldLayoutId id="2147483730" r:id="rId43"/>
    <p:sldLayoutId id="2147483731" r:id="rId44"/>
    <p:sldLayoutId id="2147483732" r:id="rId45"/>
    <p:sldLayoutId id="2147483733" r:id="rId46"/>
    <p:sldLayoutId id="2147483734" r:id="rId47"/>
    <p:sldLayoutId id="2147483735" r:id="rId48"/>
    <p:sldLayoutId id="2147483736" r:id="rId49"/>
    <p:sldLayoutId id="2147483737" r:id="rId50"/>
    <p:sldLayoutId id="2147483738" r:id="rId51"/>
    <p:sldLayoutId id="2147483739" r:id="rId52"/>
    <p:sldLayoutId id="2147483740" r:id="rId53"/>
    <p:sldLayoutId id="2147483741" r:id="rId54"/>
    <p:sldLayoutId id="2147483742" r:id="rId55"/>
    <p:sldLayoutId id="2147483743" r:id="rId56"/>
    <p:sldLayoutId id="2147483744" r:id="rId57"/>
  </p:sldLayoutIdLst>
  <p:hf hdr="0" ftr="0"/>
  <p:txStyles>
    <p:titleStyle>
      <a:lvl1pPr algn="l" rtl="0" eaLnBrk="1" fontAlgn="base" hangingPunct="1">
        <a:spcBef>
          <a:spcPct val="0"/>
        </a:spcBef>
        <a:spcAft>
          <a:spcPct val="0"/>
        </a:spcAft>
        <a:defRPr sz="2800" b="1" i="0" kern="1200">
          <a:solidFill>
            <a:srgbClr val="17A096"/>
          </a:solidFill>
          <a:latin typeface="+mj-lt"/>
          <a:ea typeface="ＭＳ Ｐゴシック" charset="0"/>
          <a:cs typeface="Bodoni MT" panose="02070603080606020203" pitchFamily="18" charset="0"/>
        </a:defRPr>
      </a:lvl1pPr>
      <a:lvl2pPr algn="l" rtl="0" eaLnBrk="1" fontAlgn="base" hangingPunct="1">
        <a:spcBef>
          <a:spcPct val="0"/>
        </a:spcBef>
        <a:spcAft>
          <a:spcPct val="0"/>
        </a:spcAft>
        <a:defRPr sz="2800">
          <a:solidFill>
            <a:schemeClr val="bg1"/>
          </a:solidFill>
          <a:latin typeface="Arial" charset="0"/>
          <a:ea typeface="ＭＳ Ｐゴシック" charset="0"/>
          <a:cs typeface="Arial" charset="0"/>
        </a:defRPr>
      </a:lvl2pPr>
      <a:lvl3pPr algn="l" rtl="0" eaLnBrk="1" fontAlgn="base" hangingPunct="1">
        <a:spcBef>
          <a:spcPct val="0"/>
        </a:spcBef>
        <a:spcAft>
          <a:spcPct val="0"/>
        </a:spcAft>
        <a:defRPr sz="2800">
          <a:solidFill>
            <a:schemeClr val="bg1"/>
          </a:solidFill>
          <a:latin typeface="Arial" charset="0"/>
          <a:ea typeface="ＭＳ Ｐゴシック" charset="0"/>
          <a:cs typeface="Arial" charset="0"/>
        </a:defRPr>
      </a:lvl3pPr>
      <a:lvl4pPr algn="l" rtl="0" eaLnBrk="1" fontAlgn="base" hangingPunct="1">
        <a:spcBef>
          <a:spcPct val="0"/>
        </a:spcBef>
        <a:spcAft>
          <a:spcPct val="0"/>
        </a:spcAft>
        <a:defRPr sz="2800">
          <a:solidFill>
            <a:schemeClr val="bg1"/>
          </a:solidFill>
          <a:latin typeface="Arial" charset="0"/>
          <a:ea typeface="ＭＳ Ｐゴシック" charset="0"/>
          <a:cs typeface="Arial" charset="0"/>
        </a:defRPr>
      </a:lvl4pPr>
      <a:lvl5pPr algn="l" rtl="0" eaLnBrk="1" fontAlgn="base" hangingPunct="1">
        <a:spcBef>
          <a:spcPct val="0"/>
        </a:spcBef>
        <a:spcAft>
          <a:spcPct val="0"/>
        </a:spcAft>
        <a:defRPr sz="2800">
          <a:solidFill>
            <a:schemeClr val="bg1"/>
          </a:solidFill>
          <a:latin typeface="Arial" charset="0"/>
          <a:ea typeface="ＭＳ Ｐゴシック" charset="0"/>
          <a:cs typeface="Arial" charset="0"/>
        </a:defRPr>
      </a:lvl5pPr>
      <a:lvl6pPr marL="457200" algn="l" rtl="0" eaLnBrk="1" fontAlgn="base" hangingPunct="1">
        <a:spcBef>
          <a:spcPct val="0"/>
        </a:spcBef>
        <a:spcAft>
          <a:spcPct val="0"/>
        </a:spcAft>
        <a:defRPr sz="2800">
          <a:solidFill>
            <a:schemeClr val="bg1"/>
          </a:solidFill>
          <a:latin typeface="Arial" charset="0"/>
          <a:cs typeface="Arial" charset="0"/>
        </a:defRPr>
      </a:lvl6pPr>
      <a:lvl7pPr marL="914400" algn="l" rtl="0" eaLnBrk="1" fontAlgn="base" hangingPunct="1">
        <a:spcBef>
          <a:spcPct val="0"/>
        </a:spcBef>
        <a:spcAft>
          <a:spcPct val="0"/>
        </a:spcAft>
        <a:defRPr sz="2800">
          <a:solidFill>
            <a:schemeClr val="bg1"/>
          </a:solidFill>
          <a:latin typeface="Arial" charset="0"/>
          <a:cs typeface="Arial" charset="0"/>
        </a:defRPr>
      </a:lvl7pPr>
      <a:lvl8pPr marL="1371600" algn="l" rtl="0" eaLnBrk="1" fontAlgn="base" hangingPunct="1">
        <a:spcBef>
          <a:spcPct val="0"/>
        </a:spcBef>
        <a:spcAft>
          <a:spcPct val="0"/>
        </a:spcAft>
        <a:defRPr sz="2800">
          <a:solidFill>
            <a:schemeClr val="bg1"/>
          </a:solidFill>
          <a:latin typeface="Arial" charset="0"/>
          <a:cs typeface="Arial" charset="0"/>
        </a:defRPr>
      </a:lvl8pPr>
      <a:lvl9pPr marL="1828800" algn="l" rtl="0" eaLnBrk="1" fontAlgn="base" hangingPunct="1">
        <a:spcBef>
          <a:spcPct val="0"/>
        </a:spcBef>
        <a:spcAft>
          <a:spcPct val="0"/>
        </a:spcAft>
        <a:defRPr sz="2800">
          <a:solidFill>
            <a:schemeClr val="bg1"/>
          </a:solidFill>
          <a:latin typeface="Arial" charset="0"/>
          <a:cs typeface="Arial" charset="0"/>
        </a:defRPr>
      </a:lvl9pPr>
    </p:titleStyle>
    <p:bodyStyle>
      <a:lvl1pPr marL="0" indent="0" algn="l" rtl="0" eaLnBrk="1" fontAlgn="base" hangingPunct="1">
        <a:lnSpc>
          <a:spcPct val="100000"/>
        </a:lnSpc>
        <a:spcBef>
          <a:spcPts val="0"/>
        </a:spcBef>
        <a:spcAft>
          <a:spcPts val="600"/>
        </a:spcAft>
        <a:buClr>
          <a:srgbClr val="17A096"/>
        </a:buClr>
        <a:buFontTx/>
        <a:buNone/>
        <a:defRPr lang="en-US" sz="2000" kern="1200" smtClean="0">
          <a:solidFill>
            <a:srgbClr val="373739"/>
          </a:solidFill>
          <a:latin typeface="+mn-lt"/>
          <a:ea typeface="ＭＳ Ｐゴシック" charset="0"/>
          <a:cs typeface="Franklin Gothic Book"/>
        </a:defRPr>
      </a:lvl1pPr>
      <a:lvl2pPr marL="179388" marR="0" indent="-179388" algn="l" defTabSz="914400" rtl="0" eaLnBrk="1" fontAlgn="base" latinLnBrk="0" hangingPunct="1">
        <a:lnSpc>
          <a:spcPct val="100000"/>
        </a:lnSpc>
        <a:spcBef>
          <a:spcPts val="0"/>
        </a:spcBef>
        <a:spcAft>
          <a:spcPts val="600"/>
        </a:spcAft>
        <a:buClr>
          <a:srgbClr val="17A096"/>
        </a:buClr>
        <a:buSzTx/>
        <a:buFont typeface="Arial" charset="0"/>
        <a:buChar char="•"/>
        <a:tabLst/>
        <a:defRPr lang="en-US" sz="2000" kern="1200" smtClean="0">
          <a:solidFill>
            <a:srgbClr val="373739"/>
          </a:solidFill>
          <a:latin typeface="+mn-lt"/>
          <a:ea typeface="Franklin Gothic Book"/>
          <a:cs typeface="Franklin Gothic Book"/>
        </a:defRPr>
      </a:lvl2pPr>
      <a:lvl3pPr marL="360000" marR="0" indent="-180000" algn="l" defTabSz="914400" rtl="0" eaLnBrk="1" fontAlgn="base" latinLnBrk="0" hangingPunct="1">
        <a:lnSpc>
          <a:spcPct val="100000"/>
        </a:lnSpc>
        <a:spcBef>
          <a:spcPts val="0"/>
        </a:spcBef>
        <a:spcAft>
          <a:spcPts val="600"/>
        </a:spcAft>
        <a:buClr>
          <a:srgbClr val="17A096"/>
        </a:buClr>
        <a:buSzTx/>
        <a:buFont typeface="Arial"/>
        <a:buChar char="•"/>
        <a:tabLst/>
        <a:defRPr lang="en-US" sz="2000" kern="1200" smtClean="0">
          <a:solidFill>
            <a:srgbClr val="373739"/>
          </a:solidFill>
          <a:latin typeface="+mn-lt"/>
          <a:ea typeface="Franklin Gothic Book"/>
          <a:cs typeface="Franklin Gothic Book"/>
        </a:defRPr>
      </a:lvl3pPr>
      <a:lvl4pPr marL="540000" marR="0" indent="-180000" algn="l" defTabSz="914400" rtl="0" eaLnBrk="1" fontAlgn="base" latinLnBrk="0" hangingPunct="1">
        <a:lnSpc>
          <a:spcPct val="100000"/>
        </a:lnSpc>
        <a:spcBef>
          <a:spcPts val="0"/>
        </a:spcBef>
        <a:spcAft>
          <a:spcPts val="600"/>
        </a:spcAft>
        <a:buClr>
          <a:srgbClr val="17A096"/>
        </a:buClr>
        <a:buSzTx/>
        <a:buFont typeface="Arial" panose="020B0604020202020204" pitchFamily="34" charset="0"/>
        <a:buChar char="‒"/>
        <a:tabLst/>
        <a:defRPr lang="en-US" sz="2000" kern="1200" baseline="0" smtClean="0">
          <a:solidFill>
            <a:srgbClr val="373739"/>
          </a:solidFill>
          <a:latin typeface="+mn-lt"/>
          <a:ea typeface="Franklin Gothic Book"/>
          <a:cs typeface="Franklin Gothic Book"/>
        </a:defRPr>
      </a:lvl4pPr>
      <a:lvl5pPr marL="2057400" indent="0" algn="l" rtl="0" eaLnBrk="1" fontAlgn="base" hangingPunct="1">
        <a:lnSpc>
          <a:spcPct val="100000"/>
        </a:lnSpc>
        <a:spcBef>
          <a:spcPts val="0"/>
        </a:spcBef>
        <a:spcAft>
          <a:spcPts val="1200"/>
        </a:spcAft>
        <a:buFont typeface="Arial" charset="0"/>
        <a:buNone/>
        <a:defRPr sz="1200" kern="1200">
          <a:solidFill>
            <a:srgbClr val="929395"/>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5.svg"/><Relationship Id="rId5" Type="http://schemas.openxmlformats.org/officeDocument/2006/relationships/image" Target="../media/image44.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49.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http://www.techselector.com/" TargetMode="External"/><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hyperlink" Target="https://techselector.com/turkiye-tr/" TargetMode="External"/><Relationship Id="rId9"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57.png"/><Relationship Id="rId2" Type="http://schemas.openxmlformats.org/officeDocument/2006/relationships/image" Target="../media/image60.png"/><Relationship Id="rId1" Type="http://schemas.openxmlformats.org/officeDocument/2006/relationships/slideLayout" Target="../slideLayouts/slideLayout4.xml"/><Relationship Id="rId6" Type="http://schemas.openxmlformats.org/officeDocument/2006/relationships/image" Target="../media/image64.png"/><Relationship Id="rId11" Type="http://schemas.openxmlformats.org/officeDocument/2006/relationships/image" Target="../media/image68.png"/><Relationship Id="rId5" Type="http://schemas.openxmlformats.org/officeDocument/2006/relationships/image" Target="../media/image63.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 Id="rId5" Type="http://schemas.openxmlformats.org/officeDocument/2006/relationships/image" Target="../media/image72.pn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8" Type="http://schemas.openxmlformats.org/officeDocument/2006/relationships/image" Target="../media/image76.png"/><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73.png"/><Relationship Id="rId1" Type="http://schemas.openxmlformats.org/officeDocument/2006/relationships/slideLayout" Target="../slideLayouts/slideLayout4.xml"/><Relationship Id="rId6" Type="http://schemas.openxmlformats.org/officeDocument/2006/relationships/image" Target="../media/image75.png"/><Relationship Id="rId5" Type="http://schemas.microsoft.com/office/2007/relationships/hdphoto" Target="../media/hdphoto7.wdp"/><Relationship Id="rId10" Type="http://schemas.openxmlformats.org/officeDocument/2006/relationships/image" Target="../media/image77.png"/><Relationship Id="rId4" Type="http://schemas.openxmlformats.org/officeDocument/2006/relationships/image" Target="../media/image74.png"/><Relationship Id="rId9" Type="http://schemas.microsoft.com/office/2007/relationships/hdphoto" Target="../media/hdphoto9.wdp"/></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82.jpeg"/><Relationship Id="rId5" Type="http://schemas.openxmlformats.org/officeDocument/2006/relationships/image" Target="../media/image9.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23.png"/><Relationship Id="rId4" Type="http://schemas.openxmlformats.org/officeDocument/2006/relationships/image" Target="../media/image26.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5.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5453" y="2250095"/>
            <a:ext cx="9181709" cy="14529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r>
              <a:rPr lang="tr-TR" sz="4400" b="1">
                <a:solidFill>
                  <a:schemeClr val="tx1"/>
                </a:solidFill>
                <a:latin typeface="DIN Pro Regular" panose="020B0504020101020102" pitchFamily="34" charset="0"/>
                <a:cs typeface="DIN Pro Regular" panose="020B0504020101020102" pitchFamily="34" charset="0"/>
              </a:rPr>
              <a:t>GEFF Türkiye</a:t>
            </a:r>
          </a:p>
          <a:p>
            <a:r>
              <a:rPr lang="tr-TR" sz="3200">
                <a:solidFill>
                  <a:schemeClr val="tx1"/>
                </a:solidFill>
                <a:latin typeface="DIN Pro Regular" panose="020B0504020101020102" pitchFamily="34" charset="0"/>
                <a:cs typeface="DIN Pro Regular" panose="020B0504020101020102" pitchFamily="34" charset="0"/>
              </a:rPr>
              <a:t>Arif Ergin – Pazarlama Başdanışmanı</a:t>
            </a:r>
            <a:endParaRPr lang="tr-TR" sz="3200" b="1">
              <a:solidFill>
                <a:schemeClr val="tx1"/>
              </a:solidFill>
              <a:latin typeface="DIN Pro Regular" panose="020B0504020101020102" pitchFamily="34" charset="0"/>
              <a:cs typeface="DIN Pro Regular" panose="020B0504020101020102" pitchFamily="34" charset="0"/>
            </a:endParaRPr>
          </a:p>
        </p:txBody>
      </p:sp>
      <p:grpSp>
        <p:nvGrpSpPr>
          <p:cNvPr id="4" name="Grup 3">
            <a:extLst>
              <a:ext uri="{FF2B5EF4-FFF2-40B4-BE49-F238E27FC236}">
                <a16:creationId xmlns:a16="http://schemas.microsoft.com/office/drawing/2014/main" id="{809EA44E-4B9E-7C98-AB0C-67BF5F4C661E}"/>
              </a:ext>
            </a:extLst>
          </p:cNvPr>
          <p:cNvGrpSpPr/>
          <p:nvPr/>
        </p:nvGrpSpPr>
        <p:grpSpPr>
          <a:xfrm>
            <a:off x="0" y="3547220"/>
            <a:ext cx="7637172" cy="2969490"/>
            <a:chOff x="0" y="3547220"/>
            <a:chExt cx="7637172" cy="2969490"/>
          </a:xfrm>
        </p:grpSpPr>
        <p:pic>
          <p:nvPicPr>
            <p:cNvPr id="5" name="Resim 4">
              <a:extLst>
                <a:ext uri="{FF2B5EF4-FFF2-40B4-BE49-F238E27FC236}">
                  <a16:creationId xmlns:a16="http://schemas.microsoft.com/office/drawing/2014/main" id="{DD122A36-9D2D-3C5A-19D1-A4CE6AF61DF5}"/>
                </a:ext>
              </a:extLst>
            </p:cNvPr>
            <p:cNvPicPr>
              <a:picLocks noChangeAspect="1"/>
            </p:cNvPicPr>
            <p:nvPr/>
          </p:nvPicPr>
          <p:blipFill>
            <a:blip r:embed="rId3"/>
            <a:stretch>
              <a:fillRect/>
            </a:stretch>
          </p:blipFill>
          <p:spPr>
            <a:xfrm>
              <a:off x="0" y="3547220"/>
              <a:ext cx="7637172" cy="2969490"/>
            </a:xfrm>
            <a:prstGeom prst="rect">
              <a:avLst/>
            </a:prstGeom>
          </p:spPr>
        </p:pic>
        <p:pic>
          <p:nvPicPr>
            <p:cNvPr id="6" name="Resim 5">
              <a:extLst>
                <a:ext uri="{FF2B5EF4-FFF2-40B4-BE49-F238E27FC236}">
                  <a16:creationId xmlns:a16="http://schemas.microsoft.com/office/drawing/2014/main" id="{51B5D9B5-A466-282B-9609-3E5DB9FA6B0D}"/>
                </a:ext>
              </a:extLst>
            </p:cNvPr>
            <p:cNvPicPr>
              <a:picLocks noChangeAspect="1"/>
            </p:cNvPicPr>
            <p:nvPr/>
          </p:nvPicPr>
          <p:blipFill rotWithShape="1">
            <a:blip r:embed="rId4">
              <a:clrChange>
                <a:clrFrom>
                  <a:srgbClr val="FFFFFF"/>
                </a:clrFrom>
                <a:clrTo>
                  <a:srgbClr val="FFFFFF">
                    <a:alpha val="0"/>
                  </a:srgbClr>
                </a:clrTo>
              </a:clrChange>
            </a:blip>
            <a:srcRect l="11993" t="26243" r="11993" b="28254"/>
            <a:stretch/>
          </p:blipFill>
          <p:spPr>
            <a:xfrm>
              <a:off x="191276" y="4256932"/>
              <a:ext cx="2416175" cy="1595671"/>
            </a:xfrm>
            <a:prstGeom prst="rect">
              <a:avLst/>
            </a:prstGeom>
          </p:spPr>
        </p:pic>
        <p:pic>
          <p:nvPicPr>
            <p:cNvPr id="7" name="Picture 9">
              <a:extLst>
                <a:ext uri="{FF2B5EF4-FFF2-40B4-BE49-F238E27FC236}">
                  <a16:creationId xmlns:a16="http://schemas.microsoft.com/office/drawing/2014/main" id="{F05D2BA3-1D0D-6328-322B-A573AB9B23ED}"/>
                </a:ext>
              </a:extLst>
            </p:cNvPr>
            <p:cNvPicPr>
              <a:picLocks noChangeAspect="1"/>
            </p:cNvPicPr>
            <p:nvPr/>
          </p:nvPicPr>
          <p:blipFill>
            <a:blip r:embed="rId5"/>
            <a:stretch>
              <a:fillRect/>
            </a:stretch>
          </p:blipFill>
          <p:spPr>
            <a:xfrm>
              <a:off x="2908122" y="4109901"/>
              <a:ext cx="1797160" cy="1710682"/>
            </a:xfrm>
            <a:prstGeom prst="rect">
              <a:avLst/>
            </a:prstGeom>
          </p:spPr>
        </p:pic>
        <p:pic>
          <p:nvPicPr>
            <p:cNvPr id="8" name="Picture 40">
              <a:extLst>
                <a:ext uri="{FF2B5EF4-FFF2-40B4-BE49-F238E27FC236}">
                  <a16:creationId xmlns:a16="http://schemas.microsoft.com/office/drawing/2014/main" id="{DBA31BB2-D20F-3218-7226-9C99E24816AF}"/>
                </a:ext>
              </a:extLst>
            </p:cNvPr>
            <p:cNvPicPr>
              <a:picLocks noChangeAspect="1"/>
            </p:cNvPicPr>
            <p:nvPr/>
          </p:nvPicPr>
          <p:blipFill>
            <a:blip r:embed="rId6"/>
            <a:srcRect/>
            <a:stretch/>
          </p:blipFill>
          <p:spPr>
            <a:xfrm>
              <a:off x="5470093" y="4360994"/>
              <a:ext cx="1414152" cy="1414152"/>
            </a:xfrm>
            <a:prstGeom prst="rect">
              <a:avLst/>
            </a:prstGeom>
          </p:spPr>
        </p:pic>
        <p:sp>
          <p:nvSpPr>
            <p:cNvPr id="9" name="Metin kutusu 8">
              <a:extLst>
                <a:ext uri="{FF2B5EF4-FFF2-40B4-BE49-F238E27FC236}">
                  <a16:creationId xmlns:a16="http://schemas.microsoft.com/office/drawing/2014/main" id="{E753B039-93A4-94F1-BFE4-09B2966676E2}"/>
                </a:ext>
              </a:extLst>
            </p:cNvPr>
            <p:cNvSpPr txBox="1"/>
            <p:nvPr/>
          </p:nvSpPr>
          <p:spPr>
            <a:xfrm>
              <a:off x="668555" y="4138127"/>
              <a:ext cx="1391991"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tr-TR" sz="1200" b="0" u="none" strike="noStrike" kern="1200" cap="none" spc="0" normalizeH="0" baseline="0" noProof="1">
                  <a:ln>
                    <a:noFill/>
                  </a:ln>
                  <a:solidFill>
                    <a:prstClr val="black"/>
                  </a:solidFill>
                  <a:effectLst/>
                  <a:uLnTx/>
                  <a:uFillTx/>
                  <a:latin typeface="DIN Pro Regular" panose="020B0504020101020102" pitchFamily="34" charset="0"/>
                  <a:cs typeface="DIN Pro Regular" panose="020B0504020101020102" pitchFamily="34" charset="0"/>
                </a:rPr>
                <a:t>Geliştiren</a:t>
              </a:r>
            </a:p>
          </p:txBody>
        </p:sp>
        <p:sp>
          <p:nvSpPr>
            <p:cNvPr id="10" name="Metin kutusu 9">
              <a:extLst>
                <a:ext uri="{FF2B5EF4-FFF2-40B4-BE49-F238E27FC236}">
                  <a16:creationId xmlns:a16="http://schemas.microsoft.com/office/drawing/2014/main" id="{A7D13D57-834A-9A3C-EEC9-8CEA51DC4DAF}"/>
                </a:ext>
              </a:extLst>
            </p:cNvPr>
            <p:cNvSpPr txBox="1"/>
            <p:nvPr/>
          </p:nvSpPr>
          <p:spPr>
            <a:xfrm>
              <a:off x="3029866" y="4158204"/>
              <a:ext cx="1391991"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tr-TR" sz="1200" b="0" u="none" strike="noStrike" kern="1200" cap="none" spc="0" normalizeH="0" baseline="0" noProof="1">
                  <a:ln>
                    <a:noFill/>
                  </a:ln>
                  <a:solidFill>
                    <a:prstClr val="black"/>
                  </a:solidFill>
                  <a:effectLst/>
                  <a:uLnTx/>
                  <a:uFillTx/>
                  <a:latin typeface="DIN Pro Regular" panose="020B0504020101020102" pitchFamily="34" charset="0"/>
                  <a:cs typeface="DIN Pro Regular" panose="020B0504020101020102" pitchFamily="34" charset="0"/>
                </a:rPr>
                <a:t>Destekleyen</a:t>
              </a:r>
            </a:p>
          </p:txBody>
        </p:sp>
        <p:sp>
          <p:nvSpPr>
            <p:cNvPr id="11" name="Metin kutusu 10">
              <a:extLst>
                <a:ext uri="{FF2B5EF4-FFF2-40B4-BE49-F238E27FC236}">
                  <a16:creationId xmlns:a16="http://schemas.microsoft.com/office/drawing/2014/main" id="{DF8ED213-A369-E75B-2F31-F6736E876926}"/>
                </a:ext>
              </a:extLst>
            </p:cNvPr>
            <p:cNvSpPr txBox="1"/>
            <p:nvPr/>
          </p:nvSpPr>
          <p:spPr>
            <a:xfrm>
              <a:off x="5470093" y="4138127"/>
              <a:ext cx="1391991"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tr-TR" sz="1200" b="0" u="none" strike="noStrike" kern="1200" cap="none" spc="0" normalizeH="0" baseline="0" noProof="1">
                  <a:ln>
                    <a:noFill/>
                  </a:ln>
                  <a:solidFill>
                    <a:prstClr val="black"/>
                  </a:solidFill>
                  <a:effectLst/>
                  <a:uLnTx/>
                  <a:uFillTx/>
                  <a:latin typeface="DIN Pro Regular" panose="020B0504020101020102" pitchFamily="34" charset="0"/>
                  <a:cs typeface="DIN Pro Regular" panose="020B0504020101020102" pitchFamily="34" charset="0"/>
                </a:rPr>
                <a:t>Destekleyen</a:t>
              </a:r>
            </a:p>
          </p:txBody>
        </p:sp>
      </p:grpSp>
      <p:sp>
        <p:nvSpPr>
          <p:cNvPr id="2" name="Rectangle 2">
            <a:extLst>
              <a:ext uri="{FF2B5EF4-FFF2-40B4-BE49-F238E27FC236}">
                <a16:creationId xmlns:a16="http://schemas.microsoft.com/office/drawing/2014/main" id="{06CE9584-1638-E05F-129A-DCD131B289BC}"/>
              </a:ext>
            </a:extLst>
          </p:cNvPr>
          <p:cNvSpPr/>
          <p:nvPr/>
        </p:nvSpPr>
        <p:spPr>
          <a:xfrm>
            <a:off x="8665029" y="503900"/>
            <a:ext cx="3093835" cy="7379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r>
              <a:rPr lang="tr-TR" sz="2800" b="1" dirty="0">
                <a:solidFill>
                  <a:schemeClr val="tx1"/>
                </a:solidFill>
                <a:latin typeface="DIN Pro Regular" panose="020B0504020101020102" pitchFamily="34" charset="0"/>
                <a:cs typeface="DIN Pro Regular" panose="020B0504020101020102" pitchFamily="34" charset="0"/>
              </a:rPr>
              <a:t>15 Ocak 2024</a:t>
            </a:r>
            <a:endParaRPr lang="tr-TR" dirty="0">
              <a:solidFill>
                <a:schemeClr val="tx1"/>
              </a:solidFill>
              <a:latin typeface="DIN Pro Regular" panose="020B0504020101020102" pitchFamily="34" charset="0"/>
              <a:cs typeface="DIN Pro Regular" panose="020B0504020101020102" pitchFamily="34" charset="0"/>
            </a:endParaRPr>
          </a:p>
          <a:p>
            <a:endParaRPr lang="tr-TR">
              <a:solidFill>
                <a:schemeClr val="tx1"/>
              </a:solidFill>
              <a:latin typeface="DIN Pro Regular" panose="020B0504020101020102" pitchFamily="34" charset="0"/>
              <a:cs typeface="DIN Pro Regular" panose="020B0504020101020102" pitchFamily="34" charset="0"/>
            </a:endParaRPr>
          </a:p>
          <a:p>
            <a:endParaRPr lang="en-GB">
              <a:solidFill>
                <a:schemeClr val="tx1"/>
              </a:solidFill>
              <a:latin typeface="DIN Pro Regular" panose="020B0504020101020102" pitchFamily="34" charset="0"/>
              <a:cs typeface="DIN Pro Regular" panose="020B0504020101020102" pitchFamily="34" charset="0"/>
            </a:endParaRPr>
          </a:p>
        </p:txBody>
      </p:sp>
    </p:spTree>
    <p:extLst>
      <p:ext uri="{BB962C8B-B14F-4D97-AF65-F5344CB8AC3E}">
        <p14:creationId xmlns:p14="http://schemas.microsoft.com/office/powerpoint/2010/main" val="4131415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GEFF Bileşenleri</a:t>
            </a:r>
            <a:endParaRPr lang="en-US"/>
          </a:p>
        </p:txBody>
      </p:sp>
      <p:pic>
        <p:nvPicPr>
          <p:cNvPr id="3" name="Picture 2">
            <a:extLst>
              <a:ext uri="{FF2B5EF4-FFF2-40B4-BE49-F238E27FC236}">
                <a16:creationId xmlns:a16="http://schemas.microsoft.com/office/drawing/2014/main" id="{A5C0A8D3-7E6F-C780-7793-AE6682088F22}"/>
              </a:ext>
            </a:extLst>
          </p:cNvPr>
          <p:cNvPicPr>
            <a:picLocks noChangeAspect="1"/>
          </p:cNvPicPr>
          <p:nvPr/>
        </p:nvPicPr>
        <p:blipFill rotWithShape="1">
          <a:blip r:embed="rId3"/>
          <a:srcRect r="746"/>
          <a:stretch/>
        </p:blipFill>
        <p:spPr>
          <a:xfrm>
            <a:off x="0" y="4072317"/>
            <a:ext cx="12192001" cy="2786054"/>
          </a:xfrm>
          <a:prstGeom prst="rect">
            <a:avLst/>
          </a:prstGeom>
        </p:spPr>
      </p:pic>
      <p:pic>
        <p:nvPicPr>
          <p:cNvPr id="6" name="Resim 5">
            <a:extLst>
              <a:ext uri="{FF2B5EF4-FFF2-40B4-BE49-F238E27FC236}">
                <a16:creationId xmlns:a16="http://schemas.microsoft.com/office/drawing/2014/main" id="{62B17320-465B-1DA2-FE32-4BF8499612F5}"/>
              </a:ext>
            </a:extLst>
          </p:cNvPr>
          <p:cNvPicPr>
            <a:picLocks noChangeAspect="1"/>
          </p:cNvPicPr>
          <p:nvPr/>
        </p:nvPicPr>
        <p:blipFill>
          <a:blip r:embed="rId4"/>
          <a:stretch>
            <a:fillRect/>
          </a:stretch>
        </p:blipFill>
        <p:spPr>
          <a:xfrm>
            <a:off x="2436512" y="1690688"/>
            <a:ext cx="6997700" cy="2349500"/>
          </a:xfrm>
          <a:prstGeom prst="rect">
            <a:avLst/>
          </a:prstGeom>
        </p:spPr>
      </p:pic>
    </p:spTree>
    <p:extLst>
      <p:ext uri="{BB962C8B-B14F-4D97-AF65-F5344CB8AC3E}">
        <p14:creationId xmlns:p14="http://schemas.microsoft.com/office/powerpoint/2010/main" val="3936896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GEFF Bileşenleri</a:t>
            </a:r>
            <a:br>
              <a:rPr lang="tr-TR"/>
            </a:br>
            <a:r>
              <a:rPr lang="tr-TR"/>
              <a:t>Yenilenebilir Enerji</a:t>
            </a:r>
            <a:endParaRPr lang="en-US"/>
          </a:p>
        </p:txBody>
      </p:sp>
      <p:graphicFrame>
        <p:nvGraphicFramePr>
          <p:cNvPr id="8" name="Metin kutusu 1">
            <a:extLst>
              <a:ext uri="{FF2B5EF4-FFF2-40B4-BE49-F238E27FC236}">
                <a16:creationId xmlns:a16="http://schemas.microsoft.com/office/drawing/2014/main" id="{7324C4B5-26C4-DD1B-3123-E2B850C4B00D}"/>
              </a:ext>
            </a:extLst>
          </p:cNvPr>
          <p:cNvGraphicFramePr/>
          <p:nvPr/>
        </p:nvGraphicFramePr>
        <p:xfrm>
          <a:off x="128337" y="2273643"/>
          <a:ext cx="11919284" cy="4335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4588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GEFF Bileşenleri</a:t>
            </a:r>
            <a:br>
              <a:rPr lang="tr-TR"/>
            </a:br>
            <a:r>
              <a:rPr lang="tr-TR"/>
              <a:t>Enerji Verimliliği</a:t>
            </a:r>
            <a:endParaRPr lang="en-US"/>
          </a:p>
        </p:txBody>
      </p:sp>
      <p:sp>
        <p:nvSpPr>
          <p:cNvPr id="4" name="Metin kutusu 1">
            <a:extLst>
              <a:ext uri="{FF2B5EF4-FFF2-40B4-BE49-F238E27FC236}">
                <a16:creationId xmlns:a16="http://schemas.microsoft.com/office/drawing/2014/main" id="{08B4E5C9-A409-A8AE-50A7-09BF0E7C0409}"/>
              </a:ext>
            </a:extLst>
          </p:cNvPr>
          <p:cNvSpPr txBox="1"/>
          <p:nvPr/>
        </p:nvSpPr>
        <p:spPr>
          <a:xfrm>
            <a:off x="637279" y="3956488"/>
            <a:ext cx="4076806" cy="830997"/>
          </a:xfrm>
          <a:prstGeom prst="rect">
            <a:avLst/>
          </a:prstGeom>
          <a:noFill/>
        </p:spPr>
        <p:txBody>
          <a:bodyPr wrap="square" rtlCol="0">
            <a:spAutoFit/>
          </a:bodyPr>
          <a:lstStyle/>
          <a:p>
            <a:pPr algn="ctr"/>
            <a:r>
              <a:rPr lang="tr-TR" sz="2400">
                <a:latin typeface="DIN Pro Regular" panose="020B0504020101020102" pitchFamily="34" charset="0"/>
                <a:cs typeface="DIN Pro Regular" panose="020B0504020101020102" pitchFamily="34" charset="0"/>
              </a:rPr>
              <a:t>Binalarda </a:t>
            </a:r>
          </a:p>
          <a:p>
            <a:pPr algn="ctr"/>
            <a:r>
              <a:rPr lang="tr-TR" sz="2400">
                <a:latin typeface="DIN Pro Regular" panose="020B0504020101020102" pitchFamily="34" charset="0"/>
                <a:cs typeface="DIN Pro Regular" panose="020B0504020101020102" pitchFamily="34" charset="0"/>
              </a:rPr>
              <a:t>Enerji Verimliliği</a:t>
            </a:r>
          </a:p>
        </p:txBody>
      </p:sp>
      <p:pic>
        <p:nvPicPr>
          <p:cNvPr id="3" name="Resim 2">
            <a:extLst>
              <a:ext uri="{FF2B5EF4-FFF2-40B4-BE49-F238E27FC236}">
                <a16:creationId xmlns:a16="http://schemas.microsoft.com/office/drawing/2014/main" id="{C96CD6F8-BE4B-D809-F6EC-84783A0C7A2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 contrast="-46000"/>
                    </a14:imgEffect>
                  </a14:imgLayer>
                </a14:imgProps>
              </a:ext>
            </a:extLst>
          </a:blip>
          <a:stretch>
            <a:fillRect/>
          </a:stretch>
        </p:blipFill>
        <p:spPr>
          <a:xfrm>
            <a:off x="8775101" y="2896701"/>
            <a:ext cx="839230" cy="1035050"/>
          </a:xfrm>
          <a:prstGeom prst="rect">
            <a:avLst/>
          </a:prstGeom>
        </p:spPr>
      </p:pic>
      <p:sp>
        <p:nvSpPr>
          <p:cNvPr id="5" name="Dikdörtgen 4" descr="Şehir">
            <a:extLst>
              <a:ext uri="{FF2B5EF4-FFF2-40B4-BE49-F238E27FC236}">
                <a16:creationId xmlns:a16="http://schemas.microsoft.com/office/drawing/2014/main" id="{B16F13BC-BEA9-51BE-26AD-D38867F819E3}"/>
              </a:ext>
            </a:extLst>
          </p:cNvPr>
          <p:cNvSpPr/>
          <p:nvPr/>
        </p:nvSpPr>
        <p:spPr>
          <a:xfrm>
            <a:off x="2078172" y="2816382"/>
            <a:ext cx="1296113" cy="1250694"/>
          </a:xfrm>
          <a:prstGeom prst="rect">
            <a:avLst/>
          </a:prstGeom>
          <a:blipFill>
            <a:blip r:embed="rId5">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tr-TR"/>
          </a:p>
        </p:txBody>
      </p:sp>
      <p:sp>
        <p:nvSpPr>
          <p:cNvPr id="6" name="Dikdörtgen 5" descr="Fabrika">
            <a:extLst>
              <a:ext uri="{FF2B5EF4-FFF2-40B4-BE49-F238E27FC236}">
                <a16:creationId xmlns:a16="http://schemas.microsoft.com/office/drawing/2014/main" id="{DE0D570D-83FA-54B9-E6B4-29DBF0BB2D0D}"/>
              </a:ext>
            </a:extLst>
          </p:cNvPr>
          <p:cNvSpPr/>
          <p:nvPr/>
        </p:nvSpPr>
        <p:spPr>
          <a:xfrm>
            <a:off x="5243455" y="2705794"/>
            <a:ext cx="1496393" cy="1325563"/>
          </a:xfrm>
          <a:prstGeom prst="rect">
            <a:avLst/>
          </a:prstGeom>
          <a:blipFill>
            <a:blip r:embed="rId7">
              <a:duotone>
                <a:schemeClr val="accent1">
                  <a:shade val="45000"/>
                  <a:satMod val="135000"/>
                </a:schemeClr>
                <a:prstClr val="white"/>
              </a:duotone>
              <a:lum bright="-22000" contrast="32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tr-TR"/>
          </a:p>
        </p:txBody>
      </p:sp>
      <p:sp>
        <p:nvSpPr>
          <p:cNvPr id="7" name="Metin kutusu 1">
            <a:extLst>
              <a:ext uri="{FF2B5EF4-FFF2-40B4-BE49-F238E27FC236}">
                <a16:creationId xmlns:a16="http://schemas.microsoft.com/office/drawing/2014/main" id="{D016CC0C-B0D4-17BE-0439-B21A91B59E3F}"/>
              </a:ext>
            </a:extLst>
          </p:cNvPr>
          <p:cNvSpPr txBox="1"/>
          <p:nvPr/>
        </p:nvSpPr>
        <p:spPr>
          <a:xfrm>
            <a:off x="3953248" y="3956488"/>
            <a:ext cx="4076806" cy="830997"/>
          </a:xfrm>
          <a:prstGeom prst="rect">
            <a:avLst/>
          </a:prstGeom>
          <a:noFill/>
        </p:spPr>
        <p:txBody>
          <a:bodyPr wrap="square" rtlCol="0">
            <a:spAutoFit/>
          </a:bodyPr>
          <a:lstStyle/>
          <a:p>
            <a:pPr algn="ctr"/>
            <a:r>
              <a:rPr lang="tr-TR" sz="2400" b="0">
                <a:latin typeface="DIN Pro Regular" panose="020B0504020101020102" pitchFamily="34" charset="0"/>
                <a:cs typeface="DIN Pro Regular" panose="020B0504020101020102" pitchFamily="34" charset="0"/>
              </a:rPr>
              <a:t>Sanayide </a:t>
            </a:r>
          </a:p>
          <a:p>
            <a:pPr algn="ctr"/>
            <a:r>
              <a:rPr lang="tr-TR" sz="2400" b="0">
                <a:latin typeface="DIN Pro Regular" panose="020B0504020101020102" pitchFamily="34" charset="0"/>
                <a:cs typeface="DIN Pro Regular" panose="020B0504020101020102" pitchFamily="34" charset="0"/>
              </a:rPr>
              <a:t>Enerji Verimliliği</a:t>
            </a:r>
          </a:p>
        </p:txBody>
      </p:sp>
      <p:sp>
        <p:nvSpPr>
          <p:cNvPr id="8" name="Metin kutusu 1">
            <a:extLst>
              <a:ext uri="{FF2B5EF4-FFF2-40B4-BE49-F238E27FC236}">
                <a16:creationId xmlns:a16="http://schemas.microsoft.com/office/drawing/2014/main" id="{D65E8343-E770-4C81-CCFB-E6CA15CB8B90}"/>
              </a:ext>
            </a:extLst>
          </p:cNvPr>
          <p:cNvSpPr txBox="1"/>
          <p:nvPr/>
        </p:nvSpPr>
        <p:spPr>
          <a:xfrm>
            <a:off x="7156313" y="3995708"/>
            <a:ext cx="4076806" cy="830997"/>
          </a:xfrm>
          <a:prstGeom prst="rect">
            <a:avLst/>
          </a:prstGeom>
          <a:noFill/>
        </p:spPr>
        <p:txBody>
          <a:bodyPr wrap="square" rtlCol="0">
            <a:spAutoFit/>
          </a:bodyPr>
          <a:lstStyle/>
          <a:p>
            <a:pPr algn="ctr"/>
            <a:r>
              <a:rPr lang="tr-TR" sz="2400">
                <a:latin typeface="DIN Pro Regular" panose="020B0504020101020102" pitchFamily="34" charset="0"/>
                <a:cs typeface="DIN Pro Regular" panose="020B0504020101020102" pitchFamily="34" charset="0"/>
              </a:rPr>
              <a:t>Ulaşımda </a:t>
            </a:r>
          </a:p>
          <a:p>
            <a:pPr algn="ctr"/>
            <a:r>
              <a:rPr lang="tr-TR" sz="2400">
                <a:latin typeface="DIN Pro Regular" panose="020B0504020101020102" pitchFamily="34" charset="0"/>
                <a:cs typeface="DIN Pro Regular" panose="020B0504020101020102" pitchFamily="34" charset="0"/>
              </a:rPr>
              <a:t>Enerji Verimliliği</a:t>
            </a:r>
          </a:p>
        </p:txBody>
      </p:sp>
    </p:spTree>
    <p:extLst>
      <p:ext uri="{BB962C8B-B14F-4D97-AF65-F5344CB8AC3E}">
        <p14:creationId xmlns:p14="http://schemas.microsoft.com/office/powerpoint/2010/main" val="3321378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GEFF Bileşenleri</a:t>
            </a:r>
            <a:br>
              <a:rPr lang="tr-TR"/>
            </a:br>
            <a:r>
              <a:rPr lang="tr-TR"/>
              <a:t>İklim Uyumlanma</a:t>
            </a:r>
            <a:endParaRPr lang="en-US"/>
          </a:p>
        </p:txBody>
      </p:sp>
      <p:sp>
        <p:nvSpPr>
          <p:cNvPr id="4" name="Metin kutusu 1">
            <a:extLst>
              <a:ext uri="{FF2B5EF4-FFF2-40B4-BE49-F238E27FC236}">
                <a16:creationId xmlns:a16="http://schemas.microsoft.com/office/drawing/2014/main" id="{08B4E5C9-A409-A8AE-50A7-09BF0E7C0409}"/>
              </a:ext>
            </a:extLst>
          </p:cNvPr>
          <p:cNvSpPr txBox="1"/>
          <p:nvPr/>
        </p:nvSpPr>
        <p:spPr>
          <a:xfrm>
            <a:off x="1021270" y="4380852"/>
            <a:ext cx="1721861" cy="830997"/>
          </a:xfrm>
          <a:prstGeom prst="rect">
            <a:avLst/>
          </a:prstGeom>
          <a:noFill/>
        </p:spPr>
        <p:txBody>
          <a:bodyPr wrap="square" rtlCol="0">
            <a:spAutoFit/>
          </a:bodyPr>
          <a:lstStyle/>
          <a:p>
            <a:pPr algn="ctr"/>
            <a:r>
              <a:rPr lang="tr-TR" sz="2400">
                <a:latin typeface="DIN Pro Regular" panose="020B0504020101020102" pitchFamily="34" charset="0"/>
                <a:cs typeface="DIN Pro Regular" panose="020B0504020101020102" pitchFamily="34" charset="0"/>
              </a:rPr>
              <a:t>Kaynak </a:t>
            </a:r>
          </a:p>
          <a:p>
            <a:pPr algn="ctr"/>
            <a:r>
              <a:rPr lang="tr-TR" sz="2400">
                <a:latin typeface="DIN Pro Regular" panose="020B0504020101020102" pitchFamily="34" charset="0"/>
                <a:cs typeface="DIN Pro Regular" panose="020B0504020101020102" pitchFamily="34" charset="0"/>
              </a:rPr>
              <a:t>Verimliliği</a:t>
            </a:r>
          </a:p>
        </p:txBody>
      </p:sp>
      <p:sp>
        <p:nvSpPr>
          <p:cNvPr id="6" name="Metin kutusu 1">
            <a:extLst>
              <a:ext uri="{FF2B5EF4-FFF2-40B4-BE49-F238E27FC236}">
                <a16:creationId xmlns:a16="http://schemas.microsoft.com/office/drawing/2014/main" id="{BEE0D7AA-2FB7-BB8D-56F1-092D82F413CA}"/>
              </a:ext>
            </a:extLst>
          </p:cNvPr>
          <p:cNvSpPr txBox="1"/>
          <p:nvPr/>
        </p:nvSpPr>
        <p:spPr>
          <a:xfrm>
            <a:off x="3157126" y="4384768"/>
            <a:ext cx="2563986" cy="830997"/>
          </a:xfrm>
          <a:prstGeom prst="rect">
            <a:avLst/>
          </a:prstGeom>
          <a:noFill/>
        </p:spPr>
        <p:txBody>
          <a:bodyPr wrap="square" rtlCol="0">
            <a:spAutoFit/>
          </a:bodyPr>
          <a:lstStyle/>
          <a:p>
            <a:pPr algn="ctr"/>
            <a:r>
              <a:rPr lang="tr-TR" sz="2400" b="0">
                <a:latin typeface="DIN Pro Regular" panose="020B0504020101020102" pitchFamily="34" charset="0"/>
                <a:cs typeface="DIN Pro Regular" panose="020B0504020101020102" pitchFamily="34" charset="0"/>
              </a:rPr>
              <a:t>Doğru Su </a:t>
            </a:r>
          </a:p>
          <a:p>
            <a:pPr algn="ctr"/>
            <a:r>
              <a:rPr lang="tr-TR" sz="2400" b="0">
                <a:latin typeface="DIN Pro Regular" panose="020B0504020101020102" pitchFamily="34" charset="0"/>
                <a:cs typeface="DIN Pro Regular" panose="020B0504020101020102" pitchFamily="34" charset="0"/>
              </a:rPr>
              <a:t>Kullanımı</a:t>
            </a:r>
          </a:p>
        </p:txBody>
      </p:sp>
      <p:sp>
        <p:nvSpPr>
          <p:cNvPr id="7" name="Metin kutusu 1">
            <a:extLst>
              <a:ext uri="{FF2B5EF4-FFF2-40B4-BE49-F238E27FC236}">
                <a16:creationId xmlns:a16="http://schemas.microsoft.com/office/drawing/2014/main" id="{81859CCA-528A-F66C-18C4-1D6E3705A296}"/>
              </a:ext>
            </a:extLst>
          </p:cNvPr>
          <p:cNvSpPr txBox="1"/>
          <p:nvPr/>
        </p:nvSpPr>
        <p:spPr>
          <a:xfrm>
            <a:off x="5761463" y="4387948"/>
            <a:ext cx="2442064" cy="830997"/>
          </a:xfrm>
          <a:prstGeom prst="rect">
            <a:avLst/>
          </a:prstGeom>
          <a:noFill/>
        </p:spPr>
        <p:txBody>
          <a:bodyPr wrap="square" rtlCol="0">
            <a:spAutoFit/>
          </a:bodyPr>
          <a:lstStyle/>
          <a:p>
            <a:pPr algn="ctr"/>
            <a:r>
              <a:rPr lang="tr-TR" sz="2400">
                <a:latin typeface="DIN Pro Regular" panose="020B0504020101020102" pitchFamily="34" charset="0"/>
                <a:cs typeface="DIN Pro Regular" panose="020B0504020101020102" pitchFamily="34" charset="0"/>
              </a:rPr>
              <a:t>Döngüsel </a:t>
            </a:r>
          </a:p>
          <a:p>
            <a:pPr algn="ctr"/>
            <a:r>
              <a:rPr lang="tr-TR" sz="2400">
                <a:latin typeface="DIN Pro Regular" panose="020B0504020101020102" pitchFamily="34" charset="0"/>
                <a:cs typeface="DIN Pro Regular" panose="020B0504020101020102" pitchFamily="34" charset="0"/>
              </a:rPr>
              <a:t>Ekonomi</a:t>
            </a:r>
          </a:p>
        </p:txBody>
      </p:sp>
      <p:sp>
        <p:nvSpPr>
          <p:cNvPr id="8" name="Metin kutusu 1">
            <a:extLst>
              <a:ext uri="{FF2B5EF4-FFF2-40B4-BE49-F238E27FC236}">
                <a16:creationId xmlns:a16="http://schemas.microsoft.com/office/drawing/2014/main" id="{ECC7E4BB-0B0E-0342-FBF1-B5A019EF8CB3}"/>
              </a:ext>
            </a:extLst>
          </p:cNvPr>
          <p:cNvSpPr txBox="1"/>
          <p:nvPr/>
        </p:nvSpPr>
        <p:spPr>
          <a:xfrm>
            <a:off x="8509653" y="4396239"/>
            <a:ext cx="2522327" cy="830997"/>
          </a:xfrm>
          <a:prstGeom prst="rect">
            <a:avLst/>
          </a:prstGeom>
          <a:noFill/>
        </p:spPr>
        <p:txBody>
          <a:bodyPr wrap="square" rtlCol="0">
            <a:spAutoFit/>
          </a:bodyPr>
          <a:lstStyle/>
          <a:p>
            <a:pPr algn="ctr"/>
            <a:r>
              <a:rPr lang="tr-TR" sz="2400">
                <a:latin typeface="DIN Pro Regular" panose="020B0504020101020102" pitchFamily="34" charset="0"/>
                <a:cs typeface="DIN Pro Regular" panose="020B0504020101020102" pitchFamily="34" charset="0"/>
              </a:rPr>
              <a:t>Sürdürülebilir </a:t>
            </a:r>
          </a:p>
          <a:p>
            <a:pPr algn="ctr"/>
            <a:r>
              <a:rPr lang="tr-TR" sz="2400">
                <a:latin typeface="DIN Pro Regular" panose="020B0504020101020102" pitchFamily="34" charset="0"/>
                <a:cs typeface="DIN Pro Regular" panose="020B0504020101020102" pitchFamily="34" charset="0"/>
              </a:rPr>
              <a:t>Toprak Yönetimi</a:t>
            </a:r>
          </a:p>
        </p:txBody>
      </p:sp>
      <p:pic>
        <p:nvPicPr>
          <p:cNvPr id="11" name="Resim 10">
            <a:extLst>
              <a:ext uri="{FF2B5EF4-FFF2-40B4-BE49-F238E27FC236}">
                <a16:creationId xmlns:a16="http://schemas.microsoft.com/office/drawing/2014/main" id="{A01BE9C8-7A63-4703-55BB-4B0C8E3B041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6000"/>
                    </a14:imgEffect>
                  </a14:imgLayer>
                </a14:imgProps>
              </a:ext>
            </a:extLst>
          </a:blip>
          <a:stretch>
            <a:fillRect/>
          </a:stretch>
        </p:blipFill>
        <p:spPr>
          <a:xfrm>
            <a:off x="4036365" y="2772456"/>
            <a:ext cx="805508" cy="1313088"/>
          </a:xfrm>
          <a:prstGeom prst="rect">
            <a:avLst/>
          </a:prstGeom>
        </p:spPr>
      </p:pic>
      <p:pic>
        <p:nvPicPr>
          <p:cNvPr id="12" name="Resim 11">
            <a:extLst>
              <a:ext uri="{FF2B5EF4-FFF2-40B4-BE49-F238E27FC236}">
                <a16:creationId xmlns:a16="http://schemas.microsoft.com/office/drawing/2014/main" id="{618CB4C7-1ACF-C7A0-607F-6452A6E821C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6000"/>
                    </a14:imgEffect>
                  </a14:imgLayer>
                </a14:imgProps>
              </a:ext>
            </a:extLst>
          </a:blip>
          <a:stretch>
            <a:fillRect/>
          </a:stretch>
        </p:blipFill>
        <p:spPr>
          <a:xfrm>
            <a:off x="6348338" y="2831191"/>
            <a:ext cx="1270000" cy="1308100"/>
          </a:xfrm>
          <a:prstGeom prst="rect">
            <a:avLst/>
          </a:prstGeom>
        </p:spPr>
      </p:pic>
      <p:pic>
        <p:nvPicPr>
          <p:cNvPr id="14" name="Resim 13">
            <a:extLst>
              <a:ext uri="{FF2B5EF4-FFF2-40B4-BE49-F238E27FC236}">
                <a16:creationId xmlns:a16="http://schemas.microsoft.com/office/drawing/2014/main" id="{26A6B5A9-2F1D-0EEC-956F-BAFC194812E9}"/>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6000"/>
                    </a14:imgEffect>
                  </a14:imgLayer>
                </a14:imgProps>
              </a:ext>
            </a:extLst>
          </a:blip>
          <a:stretch>
            <a:fillRect/>
          </a:stretch>
        </p:blipFill>
        <p:spPr>
          <a:xfrm>
            <a:off x="9123116" y="2843891"/>
            <a:ext cx="1295400" cy="1295400"/>
          </a:xfrm>
          <a:prstGeom prst="rect">
            <a:avLst/>
          </a:prstGeom>
        </p:spPr>
      </p:pic>
      <p:pic>
        <p:nvPicPr>
          <p:cNvPr id="15" name="Resim 14">
            <a:extLst>
              <a:ext uri="{FF2B5EF4-FFF2-40B4-BE49-F238E27FC236}">
                <a16:creationId xmlns:a16="http://schemas.microsoft.com/office/drawing/2014/main" id="{E19C68CD-8290-C85D-0FB8-440364EEF0EB}"/>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6000"/>
                    </a14:imgEffect>
                  </a14:imgLayer>
                </a14:imgProps>
              </a:ext>
            </a:extLst>
          </a:blip>
          <a:stretch>
            <a:fillRect/>
          </a:stretch>
        </p:blipFill>
        <p:spPr>
          <a:xfrm>
            <a:off x="1234500" y="2831191"/>
            <a:ext cx="1295400" cy="1282700"/>
          </a:xfrm>
          <a:prstGeom prst="rect">
            <a:avLst/>
          </a:prstGeom>
        </p:spPr>
      </p:pic>
    </p:spTree>
    <p:extLst>
      <p:ext uri="{BB962C8B-B14F-4D97-AF65-F5344CB8AC3E}">
        <p14:creationId xmlns:p14="http://schemas.microsoft.com/office/powerpoint/2010/main" val="2690460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1D7A6D5-104C-89DF-4838-3AB32F71EE3D}"/>
              </a:ext>
            </a:extLst>
          </p:cNvPr>
          <p:cNvSpPr txBox="1">
            <a:spLocks/>
          </p:cNvSpPr>
          <p:nvPr/>
        </p:nvSpPr>
        <p:spPr>
          <a:xfrm>
            <a:off x="478465" y="427401"/>
            <a:ext cx="698658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1"/>
                </a:solidFill>
                <a:latin typeface="Sanchez" charset="0"/>
                <a:ea typeface="Sanchez" charset="0"/>
                <a:cs typeface="Sanchez" charset="0"/>
              </a:defRPr>
            </a:lvl1pPr>
          </a:lstStyle>
          <a:p>
            <a:r>
              <a:rPr lang="tr-TR"/>
              <a:t>GEFF Özel Bileşenleri</a:t>
            </a:r>
          </a:p>
          <a:p>
            <a:r>
              <a:rPr lang="tr-TR"/>
              <a:t>Kurumsal İklim Yönetişimi</a:t>
            </a:r>
          </a:p>
        </p:txBody>
      </p:sp>
      <p:sp>
        <p:nvSpPr>
          <p:cNvPr id="3" name="Rectangle 2">
            <a:extLst>
              <a:ext uri="{FF2B5EF4-FFF2-40B4-BE49-F238E27FC236}">
                <a16:creationId xmlns:a16="http://schemas.microsoft.com/office/drawing/2014/main" id="{436C2C22-2272-C4E4-C9C7-56CEC90C24F2}"/>
              </a:ext>
            </a:extLst>
          </p:cNvPr>
          <p:cNvSpPr>
            <a:spLocks noChangeArrowheads="1"/>
          </p:cNvSpPr>
          <p:nvPr/>
        </p:nvSpPr>
        <p:spPr bwMode="auto">
          <a:xfrm>
            <a:off x="1600433" y="4137933"/>
            <a:ext cx="8153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eaLnBrk="1" hangingPunct="1">
              <a:spcBef>
                <a:spcPct val="0"/>
              </a:spcBef>
              <a:buFontTx/>
              <a:buNone/>
            </a:pPr>
            <a:endParaRPr lang="it-IT" altLang="it-IT" sz="2400" i="1">
              <a:latin typeface="Century Gothic" panose="020B0502020202020204" pitchFamily="34" charset="0"/>
            </a:endParaRPr>
          </a:p>
        </p:txBody>
      </p:sp>
      <p:sp>
        <p:nvSpPr>
          <p:cNvPr id="4" name="Metin kutusu 1">
            <a:extLst>
              <a:ext uri="{FF2B5EF4-FFF2-40B4-BE49-F238E27FC236}">
                <a16:creationId xmlns:a16="http://schemas.microsoft.com/office/drawing/2014/main" id="{F9CD4178-3F8C-CFA7-DB63-307E320820D5}"/>
              </a:ext>
            </a:extLst>
          </p:cNvPr>
          <p:cNvSpPr txBox="1"/>
          <p:nvPr/>
        </p:nvSpPr>
        <p:spPr>
          <a:xfrm>
            <a:off x="478465" y="1810091"/>
            <a:ext cx="9851784" cy="4154984"/>
          </a:xfrm>
          <a:prstGeom prst="rect">
            <a:avLst/>
          </a:prstGeom>
          <a:noFill/>
        </p:spPr>
        <p:txBody>
          <a:bodyPr wrap="square" lIns="91440" tIns="45720" rIns="91440" bIns="45720" rtlCol="0" anchor="t">
            <a:spAutoFit/>
          </a:bodyPr>
          <a:lstStyle/>
          <a:p>
            <a:pPr algn="l"/>
            <a:r>
              <a:rPr lang="tr-TR" sz="2200" b="0" i="0" u="none" strike="noStrike">
                <a:solidFill>
                  <a:srgbClr val="0A0A0A"/>
                </a:solidFill>
                <a:effectLst/>
                <a:latin typeface="DINPro" panose="020B0504020101020102" pitchFamily="34" charset="0"/>
              </a:rPr>
              <a:t>GEFF Türkiye, anlaşmalı finansman kurumları ve nihai yararlanıcılar arasında </a:t>
            </a:r>
            <a:r>
              <a:rPr lang="tr-TR" sz="2200" b="1" i="0" u="none" strike="noStrike">
                <a:solidFill>
                  <a:srgbClr val="0A0A0A"/>
                </a:solidFill>
                <a:effectLst/>
                <a:latin typeface="DINPro" panose="020B0504020101020102" pitchFamily="34" charset="0"/>
              </a:rPr>
              <a:t>kurumsal iklim yönetişiminin</a:t>
            </a:r>
            <a:r>
              <a:rPr lang="tr-TR" sz="2200" b="0" i="0" u="none" strike="noStrike">
                <a:solidFill>
                  <a:srgbClr val="0A0A0A"/>
                </a:solidFill>
                <a:effectLst/>
                <a:latin typeface="DINPro" panose="020B0504020101020102" pitchFamily="34" charset="0"/>
              </a:rPr>
              <a:t> (</a:t>
            </a:r>
            <a:r>
              <a:rPr lang="tr-TR" sz="2200" b="0" i="0" u="none" strike="noStrike" err="1">
                <a:solidFill>
                  <a:srgbClr val="0A0A0A"/>
                </a:solidFill>
                <a:effectLst/>
                <a:latin typeface="DINPro" panose="020B0504020101020102" pitchFamily="34" charset="0"/>
              </a:rPr>
              <a:t>Corporate</a:t>
            </a:r>
            <a:r>
              <a:rPr lang="tr-TR" sz="2200" b="0" i="0" u="none" strike="noStrike">
                <a:solidFill>
                  <a:srgbClr val="0A0A0A"/>
                </a:solidFill>
                <a:effectLst/>
                <a:latin typeface="DINPro" panose="020B0504020101020102" pitchFamily="34" charset="0"/>
              </a:rPr>
              <a:t> </a:t>
            </a:r>
            <a:r>
              <a:rPr lang="tr-TR" sz="2200" b="0" i="0" u="none" strike="noStrike" err="1">
                <a:solidFill>
                  <a:srgbClr val="0A0A0A"/>
                </a:solidFill>
                <a:effectLst/>
                <a:latin typeface="DINPro" panose="020B0504020101020102" pitchFamily="34" charset="0"/>
              </a:rPr>
              <a:t>Climate</a:t>
            </a:r>
            <a:r>
              <a:rPr lang="tr-TR" sz="2200" b="0" i="0" u="none" strike="noStrike">
                <a:solidFill>
                  <a:srgbClr val="0A0A0A"/>
                </a:solidFill>
                <a:effectLst/>
                <a:latin typeface="DINPro" panose="020B0504020101020102" pitchFamily="34" charset="0"/>
              </a:rPr>
              <a:t> </a:t>
            </a:r>
            <a:r>
              <a:rPr lang="tr-TR" sz="2200" err="1">
                <a:solidFill>
                  <a:srgbClr val="0A0A0A"/>
                </a:solidFill>
                <a:latin typeface="DINPro" panose="020B0504020101020102" pitchFamily="34" charset="0"/>
              </a:rPr>
              <a:t>Governance</a:t>
            </a:r>
            <a:r>
              <a:rPr lang="tr-TR" sz="2200" b="0" i="0" u="none" strike="noStrike">
                <a:solidFill>
                  <a:srgbClr val="0A0A0A"/>
                </a:solidFill>
                <a:effectLst/>
                <a:latin typeface="DINPro" panose="020B0504020101020102" pitchFamily="34" charset="0"/>
              </a:rPr>
              <a:t> CCG) yaygınlaştırılmasını desteklemeyi de amaçlamaktadır.</a:t>
            </a:r>
          </a:p>
          <a:p>
            <a:pPr algn="l"/>
            <a:endParaRPr lang="tr-TR" sz="2200">
              <a:solidFill>
                <a:srgbClr val="0A0A0A"/>
              </a:solidFill>
              <a:latin typeface="DINPro" panose="020B0504020101020102" pitchFamily="34" charset="0"/>
            </a:endParaRPr>
          </a:p>
          <a:p>
            <a:pPr algn="l"/>
            <a:r>
              <a:rPr lang="tr-TR" sz="2200" b="0" i="0" u="none" strike="noStrike">
                <a:solidFill>
                  <a:srgbClr val="0A0A0A"/>
                </a:solidFill>
                <a:effectLst/>
                <a:latin typeface="DINPro" panose="020B0504020101020102" pitchFamily="34" charset="0"/>
              </a:rPr>
              <a:t>CCG, finansman kurumları da dahil olmak üzere firmaların iklim değişikliğinden kaynaklanan risklerini ve fırsatlarını belirlemek, değerlendirmek, yönetmek ve raporlamak için kullandıkları kurallar, politikalar ve süreçler anlamına gelir.</a:t>
            </a:r>
          </a:p>
          <a:p>
            <a:pPr algn="l"/>
            <a:endParaRPr lang="tr-TR" sz="2200">
              <a:solidFill>
                <a:srgbClr val="0A0A0A"/>
              </a:solidFill>
              <a:latin typeface="DINPro" panose="020B0504020101020102" pitchFamily="34" charset="0"/>
            </a:endParaRPr>
          </a:p>
          <a:p>
            <a:pPr algn="l"/>
            <a:r>
              <a:rPr lang="tr-TR" sz="2200" b="0" i="0" u="none" strike="noStrike">
                <a:solidFill>
                  <a:srgbClr val="0A0A0A"/>
                </a:solidFill>
                <a:effectLst/>
                <a:latin typeface="DINPro" panose="020B0504020101020102" pitchFamily="34" charset="0"/>
              </a:rPr>
              <a:t>CCG, iklim değişikliğinin fırsatlarının yanı sıra önemli bir sistemik risk kaynağı olduğunun ilgili piyasa düzenleme kurumları, iş dünyası ve finans sektörü tarafından giderek artan şekilde tanınmasına yanıt olarak geliştirilmiştir.</a:t>
            </a:r>
          </a:p>
        </p:txBody>
      </p:sp>
      <p:grpSp>
        <p:nvGrpSpPr>
          <p:cNvPr id="8" name="Grup 7">
            <a:extLst>
              <a:ext uri="{FF2B5EF4-FFF2-40B4-BE49-F238E27FC236}">
                <a16:creationId xmlns:a16="http://schemas.microsoft.com/office/drawing/2014/main" id="{B8617CEA-8485-EED7-D998-19D87E7718E7}"/>
              </a:ext>
            </a:extLst>
          </p:cNvPr>
          <p:cNvGrpSpPr/>
          <p:nvPr/>
        </p:nvGrpSpPr>
        <p:grpSpPr>
          <a:xfrm>
            <a:off x="10330249" y="4885508"/>
            <a:ext cx="1643518" cy="1736243"/>
            <a:chOff x="2288485" y="3551565"/>
            <a:chExt cx="1406812" cy="1406812"/>
          </a:xfrm>
        </p:grpSpPr>
        <p:sp>
          <p:nvSpPr>
            <p:cNvPr id="9" name="Çapraz Köşeleri Yuvarlatılmış Dikdörtgen 6">
              <a:extLst>
                <a:ext uri="{FF2B5EF4-FFF2-40B4-BE49-F238E27FC236}">
                  <a16:creationId xmlns:a16="http://schemas.microsoft.com/office/drawing/2014/main" id="{EA2956DF-D8EE-1CFD-BA87-E02CC0B97488}"/>
                </a:ext>
              </a:extLst>
            </p:cNvPr>
            <p:cNvSpPr/>
            <p:nvPr/>
          </p:nvSpPr>
          <p:spPr>
            <a:xfrm>
              <a:off x="2288485" y="3551565"/>
              <a:ext cx="1406812" cy="1406812"/>
            </a:xfrm>
            <a:prstGeom prst="round2DiagRect">
              <a:avLst>
                <a:gd name="adj1" fmla="val 29727"/>
                <a:gd name="adj2" fmla="val 0"/>
              </a:avLst>
            </a:prstGeom>
            <a:solidFill>
              <a:srgbClr val="19A096"/>
            </a:solidFill>
          </p:spPr>
          <p:style>
            <a:lnRef idx="0">
              <a:schemeClr val="lt1">
                <a:alpha val="0"/>
                <a:hueOff val="0"/>
                <a:satOff val="0"/>
                <a:lumOff val="0"/>
                <a:alphaOff val="0"/>
              </a:schemeClr>
            </a:lnRef>
            <a:fillRef idx="1">
              <a:scrgbClr r="0" g="0" b="0"/>
            </a:fillRef>
            <a:effectRef idx="0">
              <a:schemeClr val="accent3">
                <a:hueOff val="0"/>
                <a:satOff val="0"/>
                <a:lumOff val="0"/>
                <a:alphaOff val="0"/>
              </a:schemeClr>
            </a:effectRef>
            <a:fontRef idx="minor"/>
          </p:style>
          <p:txBody>
            <a:bodyPr/>
            <a:lstStyle/>
            <a:p>
              <a:endParaRPr lang="tr-TR"/>
            </a:p>
          </p:txBody>
        </p:sp>
        <p:sp>
          <p:nvSpPr>
            <p:cNvPr id="10" name="Dikdörtgen 7" descr="Hedef merkezi">
              <a:extLst>
                <a:ext uri="{FF2B5EF4-FFF2-40B4-BE49-F238E27FC236}">
                  <a16:creationId xmlns:a16="http://schemas.microsoft.com/office/drawing/2014/main" id="{C5EAF604-847B-E721-C645-3ADCC02BA8D3}"/>
                </a:ext>
              </a:extLst>
            </p:cNvPr>
            <p:cNvSpPr/>
            <p:nvPr/>
          </p:nvSpPr>
          <p:spPr>
            <a:xfrm>
              <a:off x="2588297" y="3835282"/>
              <a:ext cx="807187" cy="807187"/>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tr-TR"/>
            </a:p>
          </p:txBody>
        </p:sp>
      </p:grpSp>
    </p:spTree>
    <p:extLst>
      <p:ext uri="{BB962C8B-B14F-4D97-AF65-F5344CB8AC3E}">
        <p14:creationId xmlns:p14="http://schemas.microsoft.com/office/powerpoint/2010/main" val="391666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1D7A6D5-104C-89DF-4838-3AB32F71EE3D}"/>
              </a:ext>
            </a:extLst>
          </p:cNvPr>
          <p:cNvSpPr txBox="1">
            <a:spLocks/>
          </p:cNvSpPr>
          <p:nvPr/>
        </p:nvSpPr>
        <p:spPr>
          <a:xfrm>
            <a:off x="478465" y="905896"/>
            <a:ext cx="698658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1"/>
                </a:solidFill>
                <a:latin typeface="Sanchez" charset="0"/>
                <a:ea typeface="Sanchez" charset="0"/>
                <a:cs typeface="Sanchez" charset="0"/>
              </a:defRPr>
            </a:lvl1pPr>
          </a:lstStyle>
          <a:p>
            <a:endParaRPr lang="tr-TR" sz="2800" b="0"/>
          </a:p>
        </p:txBody>
      </p:sp>
      <p:sp>
        <p:nvSpPr>
          <p:cNvPr id="4" name="Metin kutusu 1">
            <a:extLst>
              <a:ext uri="{FF2B5EF4-FFF2-40B4-BE49-F238E27FC236}">
                <a16:creationId xmlns:a16="http://schemas.microsoft.com/office/drawing/2014/main" id="{F9CD4178-3F8C-CFA7-DB63-307E320820D5}"/>
              </a:ext>
            </a:extLst>
          </p:cNvPr>
          <p:cNvSpPr txBox="1"/>
          <p:nvPr/>
        </p:nvSpPr>
        <p:spPr>
          <a:xfrm>
            <a:off x="478465" y="1797120"/>
            <a:ext cx="11194978" cy="1200329"/>
          </a:xfrm>
          <a:prstGeom prst="rect">
            <a:avLst/>
          </a:prstGeom>
          <a:noFill/>
        </p:spPr>
        <p:txBody>
          <a:bodyPr wrap="square" rtlCol="0">
            <a:spAutoFit/>
          </a:bodyPr>
          <a:lstStyle/>
          <a:p>
            <a:pPr algn="l"/>
            <a:r>
              <a:rPr lang="tr-TR">
                <a:solidFill>
                  <a:srgbClr val="0A0A0A"/>
                </a:solidFill>
                <a:latin typeface="DINPro" panose="020B0504020101020102" pitchFamily="34" charset="0"/>
              </a:rPr>
              <a:t>GEFF Türkiye, k</a:t>
            </a:r>
            <a:r>
              <a:rPr lang="tr-TR" b="0" i="0" u="none" strike="noStrike">
                <a:solidFill>
                  <a:srgbClr val="0A0A0A"/>
                </a:solidFill>
                <a:effectLst/>
                <a:latin typeface="DINPro" panose="020B0504020101020102" pitchFamily="34" charset="0"/>
              </a:rPr>
              <a:t>adın ve erkeklerin finansman imkanlarına eşit erişim imkanına sahip olması için de çalışmalar yürütmektedir. Bu alanda ayrıntılı bir Mevcut Durum Değerlendirmesi Raporu hazırlanarak ilgili taraflarla paylaşılması planlanmaktadır. Bu doğrultuda anketler yapılıyor, </a:t>
            </a:r>
            <a:r>
              <a:rPr lang="tr-TR" b="0" i="0" u="none" strike="noStrike" err="1">
                <a:solidFill>
                  <a:srgbClr val="0A0A0A"/>
                </a:solidFill>
                <a:effectLst/>
                <a:latin typeface="DINPro" panose="020B0504020101020102" pitchFamily="34" charset="0"/>
              </a:rPr>
              <a:t>çalıştaylar</a:t>
            </a:r>
            <a:r>
              <a:rPr lang="tr-TR" b="0" i="0" u="none" strike="noStrike">
                <a:solidFill>
                  <a:srgbClr val="0A0A0A"/>
                </a:solidFill>
                <a:effectLst/>
                <a:latin typeface="DINPro" panose="020B0504020101020102" pitchFamily="34" charset="0"/>
              </a:rPr>
              <a:t> ve odak grup toplantıları düzenlenecektir. Elde edilecek sonuçlarla:</a:t>
            </a:r>
          </a:p>
        </p:txBody>
      </p:sp>
      <p:sp>
        <p:nvSpPr>
          <p:cNvPr id="7" name="Metin kutusu 6">
            <a:extLst>
              <a:ext uri="{FF2B5EF4-FFF2-40B4-BE49-F238E27FC236}">
                <a16:creationId xmlns:a16="http://schemas.microsoft.com/office/drawing/2014/main" id="{2411A291-90D8-3D5E-5E31-866730075E68}"/>
              </a:ext>
            </a:extLst>
          </p:cNvPr>
          <p:cNvSpPr txBox="1"/>
          <p:nvPr/>
        </p:nvSpPr>
        <p:spPr>
          <a:xfrm>
            <a:off x="805675" y="3041605"/>
            <a:ext cx="9796422" cy="3170099"/>
          </a:xfrm>
          <a:prstGeom prst="rect">
            <a:avLst/>
          </a:prstGeom>
          <a:noFill/>
        </p:spPr>
        <p:txBody>
          <a:bodyPr wrap="square">
            <a:spAutoFit/>
          </a:bodyPr>
          <a:lstStyle/>
          <a:p>
            <a:pPr marL="342900" indent="-342900" algn="l">
              <a:buFont typeface="Courier New" panose="02070309020205020404" pitchFamily="49" charset="0"/>
              <a:buChar char="o"/>
            </a:pPr>
            <a:r>
              <a:rPr lang="tr-TR" sz="2000" b="1">
                <a:solidFill>
                  <a:srgbClr val="0A0A0A"/>
                </a:solidFill>
                <a:latin typeface="DINPro" panose="020B0504020101020102" pitchFamily="34" charset="0"/>
              </a:rPr>
              <a:t>A</a:t>
            </a:r>
            <a:r>
              <a:rPr lang="tr-TR" sz="2000" b="1" i="0" u="none" strike="noStrike">
                <a:solidFill>
                  <a:srgbClr val="0A0A0A"/>
                </a:solidFill>
                <a:effectLst/>
                <a:latin typeface="DINPro" panose="020B0504020101020102" pitchFamily="34" charset="0"/>
              </a:rPr>
              <a:t>nlaşmalı banka ve leasing kurumlarına </a:t>
            </a:r>
            <a:r>
              <a:rPr lang="tr-TR" sz="2000" b="0" i="0" u="none" strike="noStrike">
                <a:solidFill>
                  <a:srgbClr val="0A0A0A"/>
                </a:solidFill>
                <a:effectLst/>
                <a:latin typeface="DINPro" panose="020B0504020101020102" pitchFamily="34" charset="0"/>
              </a:rPr>
              <a:t>kadınların finansman erişim imkanlarının kolaylaştırılmasına yönelik </a:t>
            </a:r>
            <a:r>
              <a:rPr lang="tr-TR" sz="2000" b="0" i="0" u="none" strike="noStrike" err="1">
                <a:solidFill>
                  <a:srgbClr val="0A0A0A"/>
                </a:solidFill>
                <a:effectLst/>
                <a:latin typeface="DINPro" panose="020B0504020101020102" pitchFamily="34" charset="0"/>
              </a:rPr>
              <a:t>operasyonel</a:t>
            </a:r>
            <a:r>
              <a:rPr lang="tr-TR" sz="2000" b="0" i="0" u="none" strike="noStrike">
                <a:solidFill>
                  <a:srgbClr val="0A0A0A"/>
                </a:solidFill>
                <a:effectLst/>
                <a:latin typeface="DINPro" panose="020B0504020101020102" pitchFamily="34" charset="0"/>
              </a:rPr>
              <a:t> öneriler ve kapasite geliştirme çalışmaları yapılması</a:t>
            </a:r>
          </a:p>
          <a:p>
            <a:pPr marL="342900" indent="-342900" algn="l">
              <a:buFont typeface="Courier New" panose="02070309020205020404" pitchFamily="49" charset="0"/>
              <a:buChar char="o"/>
            </a:pPr>
            <a:r>
              <a:rPr lang="tr-TR" sz="2000" b="0" i="0" u="none" strike="noStrike">
                <a:solidFill>
                  <a:srgbClr val="0A0A0A"/>
                </a:solidFill>
                <a:effectLst/>
                <a:latin typeface="DINPro" panose="020B0504020101020102" pitchFamily="34" charset="0"/>
              </a:rPr>
              <a:t>Cinsiyet eşitliğini gözeten </a:t>
            </a:r>
            <a:r>
              <a:rPr lang="tr-TR" sz="2000" b="1" i="0" u="none" strike="noStrike">
                <a:solidFill>
                  <a:srgbClr val="0A0A0A"/>
                </a:solidFill>
                <a:effectLst/>
                <a:latin typeface="DINPro" panose="020B0504020101020102" pitchFamily="34" charset="0"/>
              </a:rPr>
              <a:t>yeni yeşil finansman</a:t>
            </a:r>
            <a:r>
              <a:rPr lang="tr-TR" sz="2000" b="0" i="0" u="none" strike="noStrike">
                <a:solidFill>
                  <a:srgbClr val="0A0A0A"/>
                </a:solidFill>
                <a:effectLst/>
                <a:latin typeface="DINPro" panose="020B0504020101020102" pitchFamily="34" charset="0"/>
              </a:rPr>
              <a:t> ürünlerinin mevcut kredi ve/veya leasing ürün portföyüne eklenmesi</a:t>
            </a:r>
          </a:p>
          <a:p>
            <a:pPr marL="342900" indent="-342900" algn="l">
              <a:buFont typeface="Courier New" panose="02070309020205020404" pitchFamily="49" charset="0"/>
              <a:buChar char="o"/>
            </a:pPr>
            <a:r>
              <a:rPr lang="tr-TR" sz="2000" b="0" i="0" u="none" strike="noStrike">
                <a:solidFill>
                  <a:srgbClr val="0A0A0A"/>
                </a:solidFill>
                <a:effectLst/>
                <a:latin typeface="DINPro" panose="020B0504020101020102" pitchFamily="34" charset="0"/>
              </a:rPr>
              <a:t>Bu doğrultuda ilgili paydaşlarla ortak etkinlik ve organizasyonlar düzenleyerek kadınların finansmana erişiminin önündeki mevcut piyasa engellerinin aşılması</a:t>
            </a:r>
          </a:p>
          <a:p>
            <a:pPr marL="342900" indent="-342900" algn="l">
              <a:buFont typeface="Courier New" panose="02070309020205020404" pitchFamily="49" charset="0"/>
              <a:buChar char="o"/>
            </a:pPr>
            <a:r>
              <a:rPr lang="tr-TR" sz="2000">
                <a:solidFill>
                  <a:srgbClr val="0A0A0A"/>
                </a:solidFill>
                <a:latin typeface="DINPro" panose="020B0504020101020102" pitchFamily="34" charset="0"/>
              </a:rPr>
              <a:t>Elde edilen çıktıların politika diyaloğu kapsamında ele alınarak ilgili kamu kurumları ve bakanlıklarla çalışmalar yaparak kadınların yeşil finansmana erişiminin kolaylaştırılmasını sağlayacak yasal düzenlemelerin yapılması</a:t>
            </a:r>
            <a:endParaRPr lang="tr-TR" sz="2000" b="0" i="0" u="none" strike="noStrike">
              <a:solidFill>
                <a:srgbClr val="0A0A0A"/>
              </a:solidFill>
              <a:effectLst/>
              <a:latin typeface="DINPro" panose="020B0504020101020102" pitchFamily="34" charset="0"/>
            </a:endParaRPr>
          </a:p>
        </p:txBody>
      </p:sp>
      <p:sp>
        <p:nvSpPr>
          <p:cNvPr id="13" name="Title 1">
            <a:extLst>
              <a:ext uri="{FF2B5EF4-FFF2-40B4-BE49-F238E27FC236}">
                <a16:creationId xmlns:a16="http://schemas.microsoft.com/office/drawing/2014/main" id="{9DB88A07-C579-AE00-A82E-7353200363CF}"/>
              </a:ext>
            </a:extLst>
          </p:cNvPr>
          <p:cNvSpPr txBox="1">
            <a:spLocks/>
          </p:cNvSpPr>
          <p:nvPr/>
        </p:nvSpPr>
        <p:spPr>
          <a:xfrm>
            <a:off x="478465" y="369113"/>
            <a:ext cx="698658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1"/>
                </a:solidFill>
                <a:latin typeface="Sanchez" charset="0"/>
                <a:ea typeface="Sanchez" charset="0"/>
                <a:cs typeface="Sanchez" charset="0"/>
              </a:defRPr>
            </a:lvl1pPr>
          </a:lstStyle>
          <a:p>
            <a:r>
              <a:rPr lang="tr-TR"/>
              <a:t>GEFF Özel Bileşenleri</a:t>
            </a:r>
          </a:p>
          <a:p>
            <a:r>
              <a:rPr lang="tr-TR"/>
              <a:t>Toplumsal Cinsiyet Eşitliği</a:t>
            </a:r>
          </a:p>
        </p:txBody>
      </p:sp>
      <p:grpSp>
        <p:nvGrpSpPr>
          <p:cNvPr id="2" name="Grup 1">
            <a:extLst>
              <a:ext uri="{FF2B5EF4-FFF2-40B4-BE49-F238E27FC236}">
                <a16:creationId xmlns:a16="http://schemas.microsoft.com/office/drawing/2014/main" id="{E277D939-9729-2FCE-F806-E1A023D0E138}"/>
              </a:ext>
            </a:extLst>
          </p:cNvPr>
          <p:cNvGrpSpPr/>
          <p:nvPr/>
        </p:nvGrpSpPr>
        <p:grpSpPr>
          <a:xfrm>
            <a:off x="10380616" y="4981302"/>
            <a:ext cx="1645069" cy="1715867"/>
            <a:chOff x="9676168" y="4156332"/>
            <a:chExt cx="1828800" cy="1828800"/>
          </a:xfrm>
        </p:grpSpPr>
        <p:sp>
          <p:nvSpPr>
            <p:cNvPr id="3" name="Çapraz Köşeleri Yuvarlatılmış Dikdörtgen 6">
              <a:extLst>
                <a:ext uri="{FF2B5EF4-FFF2-40B4-BE49-F238E27FC236}">
                  <a16:creationId xmlns:a16="http://schemas.microsoft.com/office/drawing/2014/main" id="{509F39C8-680F-1713-09B8-E2834CD8438D}"/>
                </a:ext>
              </a:extLst>
            </p:cNvPr>
            <p:cNvSpPr/>
            <p:nvPr/>
          </p:nvSpPr>
          <p:spPr>
            <a:xfrm>
              <a:off x="9676168" y="4156332"/>
              <a:ext cx="1828800" cy="1828800"/>
            </a:xfrm>
            <a:prstGeom prst="round2DiagRect">
              <a:avLst>
                <a:gd name="adj1" fmla="val 29727"/>
                <a:gd name="adj2" fmla="val 0"/>
              </a:avLst>
            </a:prstGeom>
            <a:solidFill>
              <a:srgbClr val="19A096"/>
            </a:solidFill>
          </p:spPr>
          <p:style>
            <a:lnRef idx="0">
              <a:schemeClr val="lt1">
                <a:alpha val="0"/>
                <a:hueOff val="0"/>
                <a:satOff val="0"/>
                <a:lumOff val="0"/>
                <a:alphaOff val="0"/>
              </a:schemeClr>
            </a:lnRef>
            <a:fillRef idx="1">
              <a:scrgbClr r="0" g="0" b="0"/>
            </a:fillRef>
            <a:effectRef idx="0">
              <a:schemeClr val="accent3">
                <a:hueOff val="0"/>
                <a:satOff val="0"/>
                <a:lumOff val="0"/>
                <a:alphaOff val="0"/>
              </a:schemeClr>
            </a:effectRef>
            <a:fontRef idx="minor"/>
          </p:style>
          <p:txBody>
            <a:bodyPr/>
            <a:lstStyle/>
            <a:p>
              <a:endParaRPr lang="tr-TR"/>
            </a:p>
          </p:txBody>
        </p:sp>
        <p:pic>
          <p:nvPicPr>
            <p:cNvPr id="5" name="Graphic 16" descr="Group of people outline">
              <a:extLst>
                <a:ext uri="{FF2B5EF4-FFF2-40B4-BE49-F238E27FC236}">
                  <a16:creationId xmlns:a16="http://schemas.microsoft.com/office/drawing/2014/main" id="{BECD7F04-6781-4B6B-E6DF-6066B6287C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33367" y="4592610"/>
              <a:ext cx="914400" cy="914400"/>
            </a:xfrm>
            <a:prstGeom prst="rect">
              <a:avLst/>
            </a:prstGeom>
          </p:spPr>
        </p:pic>
      </p:grpSp>
    </p:spTree>
    <p:extLst>
      <p:ext uri="{BB962C8B-B14F-4D97-AF65-F5344CB8AC3E}">
        <p14:creationId xmlns:p14="http://schemas.microsoft.com/office/powerpoint/2010/main" val="4075346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C242D3-6780-40A2-82C1-719360D644D7}"/>
              </a:ext>
            </a:extLst>
          </p:cNvPr>
          <p:cNvSpPr>
            <a:spLocks noGrp="1"/>
          </p:cNvSpPr>
          <p:nvPr>
            <p:ph type="title"/>
          </p:nvPr>
        </p:nvSpPr>
        <p:spPr/>
        <p:txBody>
          <a:bodyPr/>
          <a:lstStyle/>
          <a:p>
            <a:r>
              <a:rPr lang="tr-TR"/>
              <a:t>GEFF Türkiye</a:t>
            </a:r>
            <a:br>
              <a:rPr lang="tr-TR"/>
            </a:br>
            <a:r>
              <a:rPr lang="tr-TR"/>
              <a:t>Uygun Yatırımcılar</a:t>
            </a:r>
            <a:endParaRPr lang="en-US"/>
          </a:p>
        </p:txBody>
      </p:sp>
      <p:graphicFrame>
        <p:nvGraphicFramePr>
          <p:cNvPr id="7" name="Content Placeholder 6">
            <a:extLst>
              <a:ext uri="{FF2B5EF4-FFF2-40B4-BE49-F238E27FC236}">
                <a16:creationId xmlns:a16="http://schemas.microsoft.com/office/drawing/2014/main" id="{1A1B6A6A-C50C-404C-818B-64C25658978D}"/>
              </a:ext>
            </a:extLst>
          </p:cNvPr>
          <p:cNvGraphicFramePr>
            <a:graphicFrameLocks noGrp="1"/>
          </p:cNvGraphicFramePr>
          <p:nvPr>
            <p:ph idx="1"/>
            <p:extLst>
              <p:ext uri="{D42A27DB-BD31-4B8C-83A1-F6EECF244321}">
                <p14:modId xmlns:p14="http://schemas.microsoft.com/office/powerpoint/2010/main" val="1944061904"/>
              </p:ext>
            </p:extLst>
          </p:nvPr>
        </p:nvGraphicFramePr>
        <p:xfrm>
          <a:off x="484188" y="1833336"/>
          <a:ext cx="1117441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7796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13">
            <a:extLst>
              <a:ext uri="{FF2B5EF4-FFF2-40B4-BE49-F238E27FC236}">
                <a16:creationId xmlns:a16="http://schemas.microsoft.com/office/drawing/2014/main" id="{A405721D-91E6-A29F-6CB1-F2C0EC3667E4}"/>
              </a:ext>
            </a:extLst>
          </p:cNvPr>
          <p:cNvGraphicFramePr/>
          <p:nvPr>
            <p:extLst>
              <p:ext uri="{D42A27DB-BD31-4B8C-83A1-F6EECF244321}">
                <p14:modId xmlns:p14="http://schemas.microsoft.com/office/powerpoint/2010/main" val="2339687598"/>
              </p:ext>
            </p:extLst>
          </p:nvPr>
        </p:nvGraphicFramePr>
        <p:xfrm>
          <a:off x="2072639" y="1785257"/>
          <a:ext cx="8046720" cy="42596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5D5D9455-C004-3B6D-5999-68230D554813}"/>
              </a:ext>
            </a:extLst>
          </p:cNvPr>
          <p:cNvSpPr>
            <a:spLocks noGrp="1"/>
          </p:cNvSpPr>
          <p:nvPr>
            <p:ph type="title"/>
          </p:nvPr>
        </p:nvSpPr>
        <p:spPr>
          <a:xfrm>
            <a:off x="484632" y="365125"/>
            <a:ext cx="6986016" cy="1325563"/>
          </a:xfrm>
        </p:spPr>
        <p:txBody>
          <a:bodyPr/>
          <a:lstStyle/>
          <a:p>
            <a:r>
              <a:rPr lang="tr-TR"/>
              <a:t>GEFF Türkiye</a:t>
            </a:r>
            <a:br>
              <a:rPr lang="tr-TR"/>
            </a:br>
            <a:r>
              <a:rPr lang="tr-TR"/>
              <a:t>Genel Uygunluk Kriterleri</a:t>
            </a:r>
            <a:endParaRPr lang="en-US"/>
          </a:p>
        </p:txBody>
      </p:sp>
      <p:sp>
        <p:nvSpPr>
          <p:cNvPr id="2" name="Metin kutusu 1">
            <a:extLst>
              <a:ext uri="{FF2B5EF4-FFF2-40B4-BE49-F238E27FC236}">
                <a16:creationId xmlns:a16="http://schemas.microsoft.com/office/drawing/2014/main" id="{18A89EEF-B254-2143-EF49-0E0F344A5E09}"/>
              </a:ext>
            </a:extLst>
          </p:cNvPr>
          <p:cNvSpPr txBox="1"/>
          <p:nvPr/>
        </p:nvSpPr>
        <p:spPr>
          <a:xfrm>
            <a:off x="3211101" y="6231265"/>
            <a:ext cx="6268063" cy="523220"/>
          </a:xfrm>
          <a:prstGeom prst="rect">
            <a:avLst/>
          </a:prstGeom>
          <a:noFill/>
        </p:spPr>
        <p:txBody>
          <a:bodyPr wrap="none" rtlCol="0">
            <a:spAutoFit/>
          </a:bodyPr>
          <a:lstStyle/>
          <a:p>
            <a:pPr marL="285750" indent="-285750">
              <a:buFont typeface="Arial" panose="020B0604020202020204" pitchFamily="34" charset="0"/>
              <a:buChar char="•"/>
            </a:pPr>
            <a:r>
              <a:rPr lang="en-GB" sz="1400" i="1" noProof="0">
                <a:latin typeface="DIN Pro Regular" panose="020B0504020101020102" pitchFamily="34" charset="0"/>
                <a:cs typeface="DIN Pro Regular" panose="020B0504020101020102" pitchFamily="34" charset="0"/>
              </a:rPr>
              <a:t>Uygun leasing </a:t>
            </a:r>
            <a:r>
              <a:rPr lang="en-GB" sz="1400" i="1" noProof="0" err="1">
                <a:latin typeface="DIN Pro Regular" panose="020B0504020101020102" pitchFamily="34" charset="0"/>
                <a:cs typeface="DIN Pro Regular" panose="020B0504020101020102" pitchFamily="34" charset="0"/>
              </a:rPr>
              <a:t>veya</a:t>
            </a:r>
            <a:r>
              <a:rPr lang="en-GB" sz="1400" i="1" noProof="0">
                <a:latin typeface="DIN Pro Regular" panose="020B0504020101020102" pitchFamily="34" charset="0"/>
                <a:cs typeface="DIN Pro Regular" panose="020B0504020101020102" pitchFamily="34" charset="0"/>
              </a:rPr>
              <a:t> </a:t>
            </a:r>
            <a:r>
              <a:rPr lang="en-GB" sz="1400" i="1" noProof="0" err="1">
                <a:latin typeface="DIN Pro Regular" panose="020B0504020101020102" pitchFamily="34" charset="0"/>
                <a:cs typeface="DIN Pro Regular" panose="020B0504020101020102" pitchFamily="34" charset="0"/>
              </a:rPr>
              <a:t>krediler</a:t>
            </a:r>
            <a:r>
              <a:rPr lang="en-GB" sz="1400" i="1" noProof="0">
                <a:latin typeface="DIN Pro Regular" panose="020B0504020101020102" pitchFamily="34" charset="0"/>
                <a:cs typeface="DIN Pro Regular" panose="020B0504020101020102" pitchFamily="34" charset="0"/>
              </a:rPr>
              <a:t> </a:t>
            </a:r>
            <a:r>
              <a:rPr lang="en-GB" sz="1400" i="1" noProof="0" err="1">
                <a:latin typeface="DIN Pro Regular" panose="020B0504020101020102" pitchFamily="34" charset="0"/>
                <a:cs typeface="DIN Pro Regular" panose="020B0504020101020102" pitchFamily="34" charset="0"/>
              </a:rPr>
              <a:t>proje</a:t>
            </a:r>
            <a:r>
              <a:rPr lang="en-GB" sz="1400" i="1" noProof="0">
                <a:latin typeface="DIN Pro Regular" panose="020B0504020101020102" pitchFamily="34" charset="0"/>
                <a:cs typeface="DIN Pro Regular" panose="020B0504020101020102" pitchFamily="34" charset="0"/>
              </a:rPr>
              <a:t> </a:t>
            </a:r>
            <a:r>
              <a:rPr lang="en-GB" sz="1400" i="1" noProof="0" err="1">
                <a:latin typeface="DIN Pro Regular" panose="020B0504020101020102" pitchFamily="34" charset="0"/>
                <a:cs typeface="DIN Pro Regular" panose="020B0504020101020102" pitchFamily="34" charset="0"/>
              </a:rPr>
              <a:t>maliyetinin</a:t>
            </a:r>
            <a:r>
              <a:rPr lang="en-GB" sz="1400" i="1" noProof="0">
                <a:latin typeface="DIN Pro Regular" panose="020B0504020101020102" pitchFamily="34" charset="0"/>
                <a:cs typeface="DIN Pro Regular" panose="020B0504020101020102" pitchFamily="34" charset="0"/>
              </a:rPr>
              <a:t> %100’üne </a:t>
            </a:r>
            <a:r>
              <a:rPr lang="en-GB" sz="1400" i="1" noProof="0" err="1">
                <a:latin typeface="DIN Pro Regular" panose="020B0504020101020102" pitchFamily="34" charset="0"/>
                <a:cs typeface="DIN Pro Regular" panose="020B0504020101020102" pitchFamily="34" charset="0"/>
              </a:rPr>
              <a:t>kadar</a:t>
            </a:r>
            <a:r>
              <a:rPr lang="en-GB" sz="1400" i="1" noProof="0">
                <a:latin typeface="DIN Pro Regular" panose="020B0504020101020102" pitchFamily="34" charset="0"/>
                <a:cs typeface="DIN Pro Regular" panose="020B0504020101020102" pitchFamily="34" charset="0"/>
              </a:rPr>
              <a:t> </a:t>
            </a:r>
            <a:r>
              <a:rPr lang="en-GB" sz="1400" i="1" noProof="0" err="1">
                <a:latin typeface="DIN Pro Regular" panose="020B0504020101020102" pitchFamily="34" charset="0"/>
                <a:cs typeface="DIN Pro Regular" panose="020B0504020101020102" pitchFamily="34" charset="0"/>
              </a:rPr>
              <a:t>finansman</a:t>
            </a:r>
            <a:r>
              <a:rPr lang="en-GB" sz="1400" i="1" noProof="0">
                <a:latin typeface="DIN Pro Regular" panose="020B0504020101020102" pitchFamily="34" charset="0"/>
                <a:cs typeface="DIN Pro Regular" panose="020B0504020101020102" pitchFamily="34" charset="0"/>
              </a:rPr>
              <a:t>.</a:t>
            </a:r>
          </a:p>
          <a:p>
            <a:pPr marL="285750" indent="-285750">
              <a:buFont typeface="Arial" panose="020B0604020202020204" pitchFamily="34" charset="0"/>
              <a:buChar char="•"/>
            </a:pPr>
            <a:r>
              <a:rPr lang="en-GB" sz="1400" i="1" noProof="0">
                <a:latin typeface="DIN Pro Regular" panose="020B0504020101020102" pitchFamily="34" charset="0"/>
                <a:cs typeface="DIN Pro Regular" panose="020B0504020101020102" pitchFamily="34" charset="0"/>
              </a:rPr>
              <a:t>Özel CCG </a:t>
            </a:r>
            <a:r>
              <a:rPr lang="en-GB" sz="1400" i="1" noProof="0" err="1">
                <a:latin typeface="DIN Pro Regular" panose="020B0504020101020102" pitchFamily="34" charset="0"/>
                <a:cs typeface="DIN Pro Regular" panose="020B0504020101020102" pitchFamily="34" charset="0"/>
              </a:rPr>
              <a:t>bileşeniyle</a:t>
            </a:r>
            <a:r>
              <a:rPr lang="en-GB" sz="1400" i="1" noProof="0">
                <a:latin typeface="DIN Pro Regular" panose="020B0504020101020102" pitchFamily="34" charset="0"/>
                <a:cs typeface="DIN Pro Regular" panose="020B0504020101020102" pitchFamily="34" charset="0"/>
              </a:rPr>
              <a:t> </a:t>
            </a:r>
            <a:r>
              <a:rPr lang="en-GB" sz="1400" i="1">
                <a:latin typeface="DIN Pro Regular" panose="020B0504020101020102" pitchFamily="34" charset="0"/>
                <a:cs typeface="DIN Pro Regular" panose="020B0504020101020102" pitchFamily="34" charset="0"/>
              </a:rPr>
              <a:t>20 </a:t>
            </a:r>
            <a:r>
              <a:rPr lang="en-GB" sz="1400" i="1" err="1">
                <a:latin typeface="DIN Pro Regular" panose="020B0504020101020102" pitchFamily="34" charset="0"/>
                <a:cs typeface="DIN Pro Regular" panose="020B0504020101020102" pitchFamily="34" charset="0"/>
              </a:rPr>
              <a:t>milyon</a:t>
            </a:r>
            <a:r>
              <a:rPr lang="en-GB" sz="1400" i="1">
                <a:latin typeface="DIN Pro Regular" panose="020B0504020101020102" pitchFamily="34" charset="0"/>
                <a:cs typeface="DIN Pro Regular" panose="020B0504020101020102" pitchFamily="34" charset="0"/>
              </a:rPr>
              <a:t> €’</a:t>
            </a:r>
            <a:r>
              <a:rPr lang="en-GB" sz="1400" i="1" err="1">
                <a:latin typeface="DIN Pro Regular" panose="020B0504020101020102" pitchFamily="34" charset="0"/>
                <a:cs typeface="DIN Pro Regular" panose="020B0504020101020102" pitchFamily="34" charset="0"/>
              </a:rPr>
              <a:t>ya</a:t>
            </a:r>
            <a:r>
              <a:rPr lang="en-GB" sz="1400" i="1">
                <a:latin typeface="DIN Pro Regular" panose="020B0504020101020102" pitchFamily="34" charset="0"/>
                <a:cs typeface="DIN Pro Regular" panose="020B0504020101020102" pitchFamily="34" charset="0"/>
              </a:rPr>
              <a:t> </a:t>
            </a:r>
            <a:r>
              <a:rPr lang="en-GB" sz="1400" i="1" err="1">
                <a:latin typeface="DIN Pro Regular" panose="020B0504020101020102" pitchFamily="34" charset="0"/>
                <a:cs typeface="DIN Pro Regular" panose="020B0504020101020102" pitchFamily="34" charset="0"/>
              </a:rPr>
              <a:t>kadar</a:t>
            </a:r>
            <a:r>
              <a:rPr lang="en-GB" sz="1400" i="1">
                <a:latin typeface="DIN Pro Regular" panose="020B0504020101020102" pitchFamily="34" charset="0"/>
                <a:cs typeface="DIN Pro Regular" panose="020B0504020101020102" pitchFamily="34" charset="0"/>
              </a:rPr>
              <a:t> </a:t>
            </a:r>
            <a:r>
              <a:rPr lang="en-GB" sz="1400" i="1" err="1">
                <a:latin typeface="DIN Pro Regular" panose="020B0504020101020102" pitchFamily="34" charset="0"/>
                <a:cs typeface="DIN Pro Regular" panose="020B0504020101020102" pitchFamily="34" charset="0"/>
              </a:rPr>
              <a:t>finansman</a:t>
            </a:r>
            <a:r>
              <a:rPr lang="en-GB" sz="1400" i="1" noProof="0">
                <a:latin typeface="DIN Pro Regular" panose="020B0504020101020102" pitchFamily="34" charset="0"/>
                <a:cs typeface="DIN Pro Regular" panose="020B0504020101020102" pitchFamily="34" charset="0"/>
              </a:rPr>
              <a:t> </a:t>
            </a:r>
          </a:p>
        </p:txBody>
      </p:sp>
    </p:spTree>
    <p:extLst>
      <p:ext uri="{BB962C8B-B14F-4D97-AF65-F5344CB8AC3E}">
        <p14:creationId xmlns:p14="http://schemas.microsoft.com/office/powerpoint/2010/main" val="2710164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C242D3-6780-40A2-82C1-719360D644D7}"/>
              </a:ext>
            </a:extLst>
          </p:cNvPr>
          <p:cNvSpPr>
            <a:spLocks noGrp="1"/>
          </p:cNvSpPr>
          <p:nvPr>
            <p:ph type="title"/>
          </p:nvPr>
        </p:nvSpPr>
        <p:spPr>
          <a:xfrm>
            <a:off x="441090" y="46387"/>
            <a:ext cx="6986016" cy="1325563"/>
          </a:xfrm>
        </p:spPr>
        <p:txBody>
          <a:bodyPr/>
          <a:lstStyle/>
          <a:p>
            <a:r>
              <a:rPr lang="tr-TR"/>
              <a:t>GEFF Finansman Yaklaşımı</a:t>
            </a:r>
            <a:endParaRPr lang="en-US"/>
          </a:p>
        </p:txBody>
      </p:sp>
      <p:sp>
        <p:nvSpPr>
          <p:cNvPr id="6" name="Metin kutusu 1">
            <a:extLst>
              <a:ext uri="{FF2B5EF4-FFF2-40B4-BE49-F238E27FC236}">
                <a16:creationId xmlns:a16="http://schemas.microsoft.com/office/drawing/2014/main" id="{DF1A3E49-9766-4987-0D6E-872C1D10924F}"/>
              </a:ext>
            </a:extLst>
          </p:cNvPr>
          <p:cNvSpPr txBox="1"/>
          <p:nvPr/>
        </p:nvSpPr>
        <p:spPr>
          <a:xfrm>
            <a:off x="6267448" y="1780284"/>
            <a:ext cx="5872631" cy="4708981"/>
          </a:xfrm>
          <a:prstGeom prst="rect">
            <a:avLst/>
          </a:prstGeom>
          <a:noFill/>
        </p:spPr>
        <p:txBody>
          <a:bodyPr wrap="square" rtlCol="0">
            <a:spAutoFit/>
          </a:bodyPr>
          <a:lstStyle/>
          <a:p>
            <a:r>
              <a:rPr lang="tr-TR" sz="6000" b="1">
                <a:latin typeface="DINPro" panose="020B0504020101020102" pitchFamily="34" charset="0"/>
              </a:rPr>
              <a:t>2.  </a:t>
            </a:r>
            <a:r>
              <a:rPr lang="tr-TR" sz="3000" b="1">
                <a:latin typeface="DINPro" panose="020B0504020101020102" pitchFamily="34" charset="0"/>
              </a:rPr>
              <a:t>250.000 € üzeri yatırımlar</a:t>
            </a:r>
          </a:p>
          <a:p>
            <a:r>
              <a:rPr lang="tr-TR" sz="2000">
                <a:latin typeface="DINPro" panose="020B0504020101020102" pitchFamily="34" charset="0"/>
              </a:rPr>
              <a:t>Doğrudan</a:t>
            </a:r>
            <a:r>
              <a:rPr lang="tr-TR" sz="2000">
                <a:effectLst/>
                <a:latin typeface="DINPro" panose="020B0504020101020102" pitchFamily="34" charset="0"/>
              </a:rPr>
              <a:t> bir anlaşmalı finansman kuruluşu aracılığı ile yapılabilir. </a:t>
            </a:r>
            <a:r>
              <a:rPr lang="tr-TR" sz="2000">
                <a:latin typeface="DINPro" panose="020B0504020101020102" pitchFamily="34" charset="0"/>
              </a:rPr>
              <a:t>Projeler GEFF danışmanları tarafından değerlendirilir ve rehberlik hizmeti verilir.</a:t>
            </a:r>
            <a:endParaRPr lang="tr-TR" sz="2000">
              <a:effectLst/>
              <a:latin typeface="DINPro" panose="020B0504020101020102" pitchFamily="34" charset="0"/>
            </a:endParaRPr>
          </a:p>
          <a:p>
            <a:endParaRPr lang="tr-TR" sz="2000">
              <a:latin typeface="DINPro" panose="020B0504020101020102" pitchFamily="34" charset="0"/>
            </a:endParaRPr>
          </a:p>
          <a:p>
            <a:r>
              <a:rPr lang="tr-TR" sz="2000">
                <a:effectLst/>
                <a:latin typeface="DINPro" panose="020B0504020101020102" pitchFamily="34" charset="0"/>
              </a:rPr>
              <a:t>Güncel GEFF anlaşmalı banka ve leasing kurumları internet sitemizden ulaşılabilir. </a:t>
            </a:r>
            <a:r>
              <a:rPr lang="tr-TR" sz="2000" u="sng" err="1">
                <a:solidFill>
                  <a:srgbClr val="0070C0"/>
                </a:solidFill>
                <a:effectLst/>
                <a:latin typeface="DINPro" panose="020B0504020101020102" pitchFamily="34" charset="0"/>
              </a:rPr>
              <a:t>www.ebrdgeff.com</a:t>
            </a:r>
            <a:r>
              <a:rPr lang="tr-TR" sz="2000" u="sng">
                <a:solidFill>
                  <a:srgbClr val="0070C0"/>
                </a:solidFill>
                <a:effectLst/>
                <a:latin typeface="DINPro" panose="020B0504020101020102" pitchFamily="34" charset="0"/>
              </a:rPr>
              <a:t>/tr </a:t>
            </a:r>
          </a:p>
          <a:p>
            <a:endParaRPr lang="tr-TR" sz="2000">
              <a:effectLst/>
              <a:latin typeface="DINPro" panose="020B0504020101020102" pitchFamily="34" charset="0"/>
            </a:endParaRPr>
          </a:p>
          <a:p>
            <a:r>
              <a:rPr lang="tr-TR" sz="2000">
                <a:effectLst/>
                <a:latin typeface="DINPro" panose="020B0504020101020102" pitchFamily="34" charset="0"/>
              </a:rPr>
              <a:t>Veya GEFF Türkiye danışmanları ile iletişime geçip size yardımcı olmalarını isteyebilirsiniz: </a:t>
            </a:r>
            <a:r>
              <a:rPr lang="tr-TR" sz="2000" b="1" u="sng" err="1">
                <a:solidFill>
                  <a:srgbClr val="0070C0"/>
                </a:solidFill>
                <a:effectLst/>
                <a:latin typeface="DINPro" panose="020B0504020101020102" pitchFamily="34" charset="0"/>
              </a:rPr>
              <a:t>bilgi@ebrdgeff.com</a:t>
            </a:r>
            <a:r>
              <a:rPr lang="tr-TR" sz="2000" b="1" u="sng">
                <a:solidFill>
                  <a:srgbClr val="0070C0"/>
                </a:solidFill>
                <a:effectLst/>
                <a:latin typeface="DINPro" panose="020B0504020101020102" pitchFamily="34" charset="0"/>
              </a:rPr>
              <a:t> </a:t>
            </a:r>
            <a:endParaRPr lang="tr-TR" sz="2800" u="sng">
              <a:solidFill>
                <a:srgbClr val="0070C0"/>
              </a:solidFill>
            </a:endParaRPr>
          </a:p>
        </p:txBody>
      </p:sp>
      <p:sp>
        <p:nvSpPr>
          <p:cNvPr id="11" name="Dikdörtgen 10">
            <a:extLst>
              <a:ext uri="{FF2B5EF4-FFF2-40B4-BE49-F238E27FC236}">
                <a16:creationId xmlns:a16="http://schemas.microsoft.com/office/drawing/2014/main" id="{7D3368C9-5A0F-5E45-6C08-8976818E3E23}"/>
              </a:ext>
            </a:extLst>
          </p:cNvPr>
          <p:cNvSpPr/>
          <p:nvPr/>
        </p:nvSpPr>
        <p:spPr>
          <a:xfrm>
            <a:off x="0" y="1757852"/>
            <a:ext cx="5804452" cy="509351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Metin kutusu 11">
            <a:extLst>
              <a:ext uri="{FF2B5EF4-FFF2-40B4-BE49-F238E27FC236}">
                <a16:creationId xmlns:a16="http://schemas.microsoft.com/office/drawing/2014/main" id="{320B9BC7-148C-EB6B-AF4A-869E51648737}"/>
              </a:ext>
            </a:extLst>
          </p:cNvPr>
          <p:cNvSpPr txBox="1"/>
          <p:nvPr/>
        </p:nvSpPr>
        <p:spPr>
          <a:xfrm>
            <a:off x="-68179" y="1772499"/>
            <a:ext cx="5872631" cy="3539430"/>
          </a:xfrm>
          <a:prstGeom prst="rect">
            <a:avLst/>
          </a:prstGeom>
          <a:noFill/>
        </p:spPr>
        <p:txBody>
          <a:bodyPr wrap="square" rtlCol="0">
            <a:spAutoFit/>
          </a:bodyPr>
          <a:lstStyle/>
          <a:p>
            <a:r>
              <a:rPr lang="tr-TR" sz="6000" b="1">
                <a:solidFill>
                  <a:schemeClr val="bg1"/>
                </a:solidFill>
                <a:latin typeface="DINPro" panose="020B0504020101020102" pitchFamily="34" charset="0"/>
              </a:rPr>
              <a:t> 1.  </a:t>
            </a:r>
            <a:r>
              <a:rPr lang="tr-TR" sz="3000" b="1">
                <a:solidFill>
                  <a:schemeClr val="bg1"/>
                </a:solidFill>
                <a:latin typeface="DINPro" panose="020B0504020101020102" pitchFamily="34" charset="0"/>
              </a:rPr>
              <a:t>250.000 € altı yatırımlar        </a:t>
            </a:r>
            <a:r>
              <a:rPr lang="tr-TR" sz="2800" b="1">
                <a:solidFill>
                  <a:schemeClr val="bg1"/>
                </a:solidFill>
                <a:latin typeface="DINPro" panose="020B0504020101020102" pitchFamily="34" charset="0"/>
              </a:rPr>
              <a:t>      </a:t>
            </a:r>
          </a:p>
          <a:p>
            <a:r>
              <a:rPr lang="tr-TR" sz="2800" b="1">
                <a:solidFill>
                  <a:schemeClr val="bg1"/>
                </a:solidFill>
                <a:latin typeface="DINPro" panose="020B0504020101020102" pitchFamily="34" charset="0"/>
              </a:rPr>
              <a:t>   </a:t>
            </a:r>
            <a:r>
              <a:rPr lang="tr-TR" sz="2800" b="1" err="1">
                <a:solidFill>
                  <a:schemeClr val="bg1"/>
                </a:solidFill>
                <a:latin typeface="DINPro" panose="020B0504020101020102" pitchFamily="34" charset="0"/>
              </a:rPr>
              <a:t>Green</a:t>
            </a:r>
            <a:r>
              <a:rPr lang="tr-TR" sz="2800" b="1">
                <a:solidFill>
                  <a:schemeClr val="bg1"/>
                </a:solidFill>
                <a:latin typeface="DINPro" panose="020B0504020101020102" pitchFamily="34" charset="0"/>
              </a:rPr>
              <a:t> </a:t>
            </a:r>
            <a:r>
              <a:rPr lang="tr-TR" sz="2800" b="1" err="1">
                <a:solidFill>
                  <a:schemeClr val="bg1"/>
                </a:solidFill>
                <a:latin typeface="DINPro" panose="020B0504020101020102" pitchFamily="34" charset="0"/>
              </a:rPr>
              <a:t>Technology</a:t>
            </a:r>
            <a:r>
              <a:rPr lang="tr-TR" sz="2800" b="1">
                <a:solidFill>
                  <a:schemeClr val="bg1"/>
                </a:solidFill>
                <a:latin typeface="DINPro" panose="020B0504020101020102" pitchFamily="34" charset="0"/>
              </a:rPr>
              <a:t> </a:t>
            </a:r>
            <a:r>
              <a:rPr lang="tr-TR" sz="2800" b="1" err="1">
                <a:solidFill>
                  <a:schemeClr val="bg1"/>
                </a:solidFill>
                <a:latin typeface="DINPro" panose="020B0504020101020102" pitchFamily="34" charset="0"/>
              </a:rPr>
              <a:t>Selector</a:t>
            </a:r>
            <a:r>
              <a:rPr lang="tr-TR" sz="2800" b="1">
                <a:solidFill>
                  <a:schemeClr val="bg1"/>
                </a:solidFill>
                <a:latin typeface="DINPro" panose="020B0504020101020102" pitchFamily="34" charset="0"/>
              </a:rPr>
              <a:t> (GTS)</a:t>
            </a:r>
          </a:p>
          <a:p>
            <a:pPr marL="225425"/>
            <a:r>
              <a:rPr lang="tr-TR" sz="2000" b="1">
                <a:solidFill>
                  <a:srgbClr val="FFFFFF"/>
                </a:solidFill>
                <a:effectLst/>
                <a:latin typeface="DINPro" panose="020B0504020101020102" pitchFamily="34" charset="0"/>
              </a:rPr>
              <a:t>Yatırımınız 250.000 € altındaysa hızlı finansman için </a:t>
            </a:r>
          </a:p>
          <a:p>
            <a:pPr marL="225425"/>
            <a:r>
              <a:rPr lang="tr-TR" sz="2000" b="1">
                <a:solidFill>
                  <a:srgbClr val="FFFFFF"/>
                </a:solidFill>
                <a:effectLst/>
                <a:latin typeface="DINPro" panose="020B0504020101020102" pitchFamily="34" charset="0"/>
              </a:rPr>
              <a:t>Yeşil Teknoloji Seçim Aracını kullanarak, tercih ettiğiniz bir GEFF Türkiye anlaşmalı finansman kuruluşuna ulaşabilirsiniz. </a:t>
            </a:r>
            <a:endParaRPr lang="tr-TR" sz="1800" b="1">
              <a:solidFill>
                <a:schemeClr val="bg1"/>
              </a:solidFill>
              <a:effectLst/>
              <a:latin typeface="DINPro" panose="020B0504020101020102" pitchFamily="34" charset="0"/>
            </a:endParaRPr>
          </a:p>
          <a:p>
            <a:pPr marL="225425"/>
            <a:r>
              <a:rPr lang="en-GB" sz="1800" b="1">
                <a:solidFill>
                  <a:srgbClr val="FFFFFF"/>
                </a:solidFill>
                <a:effectLst/>
                <a:latin typeface="DINPro"/>
              </a:rPr>
              <a:t>https://</a:t>
            </a:r>
            <a:r>
              <a:rPr lang="en-GB" sz="1800" b="1" err="1">
                <a:solidFill>
                  <a:srgbClr val="FFFFFF"/>
                </a:solidFill>
                <a:effectLst/>
                <a:latin typeface="DINPro"/>
              </a:rPr>
              <a:t>techselector.com</a:t>
            </a:r>
            <a:r>
              <a:rPr lang="en-GB" sz="1800" b="1">
                <a:solidFill>
                  <a:srgbClr val="FFFFFF"/>
                </a:solidFill>
                <a:effectLst/>
                <a:latin typeface="DINPro"/>
              </a:rPr>
              <a:t>/</a:t>
            </a:r>
            <a:r>
              <a:rPr lang="en-GB" b="1" err="1">
                <a:solidFill>
                  <a:srgbClr val="FFFFFF"/>
                </a:solidFill>
                <a:latin typeface="DINPro"/>
              </a:rPr>
              <a:t>turkiye</a:t>
            </a:r>
            <a:r>
              <a:rPr lang="en-GB" b="1">
                <a:solidFill>
                  <a:srgbClr val="FFFFFF"/>
                </a:solidFill>
                <a:latin typeface="DINPro"/>
              </a:rPr>
              <a:t>-tr</a:t>
            </a:r>
            <a:r>
              <a:rPr lang="en-GB" sz="1800" b="1">
                <a:solidFill>
                  <a:srgbClr val="FFFFFF"/>
                </a:solidFill>
                <a:effectLst/>
                <a:latin typeface="DINPro"/>
              </a:rPr>
              <a:t>/</a:t>
            </a:r>
            <a:r>
              <a:rPr lang="en-GB" b="1">
                <a:solidFill>
                  <a:srgbClr val="FFFFFF"/>
                </a:solidFill>
                <a:latin typeface="DINPro"/>
              </a:rPr>
              <a:t>  </a:t>
            </a:r>
            <a:endParaRPr lang="en-GB" b="1"/>
          </a:p>
          <a:p>
            <a:endParaRPr lang="tr-TR"/>
          </a:p>
        </p:txBody>
      </p:sp>
      <p:grpSp>
        <p:nvGrpSpPr>
          <p:cNvPr id="4" name="Grup 14">
            <a:extLst>
              <a:ext uri="{FF2B5EF4-FFF2-40B4-BE49-F238E27FC236}">
                <a16:creationId xmlns:a16="http://schemas.microsoft.com/office/drawing/2014/main" id="{EC497734-CF65-38E7-8A05-A38FE05C6AFF}"/>
              </a:ext>
            </a:extLst>
          </p:cNvPr>
          <p:cNvGrpSpPr/>
          <p:nvPr/>
        </p:nvGrpSpPr>
        <p:grpSpPr>
          <a:xfrm>
            <a:off x="1949058" y="4792756"/>
            <a:ext cx="2405180" cy="2051210"/>
            <a:chOff x="4574365" y="756360"/>
            <a:chExt cx="7334100" cy="6101640"/>
          </a:xfrm>
        </p:grpSpPr>
        <p:pic>
          <p:nvPicPr>
            <p:cNvPr id="7" name="Resim 15">
              <a:extLst>
                <a:ext uri="{FF2B5EF4-FFF2-40B4-BE49-F238E27FC236}">
                  <a16:creationId xmlns:a16="http://schemas.microsoft.com/office/drawing/2014/main" id="{C1C1E44E-4D50-8333-766E-5DB4BA2CE91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574365" y="756360"/>
              <a:ext cx="7334100" cy="6101640"/>
            </a:xfrm>
            <a:prstGeom prst="rect">
              <a:avLst/>
            </a:prstGeom>
          </p:spPr>
        </p:pic>
        <p:pic>
          <p:nvPicPr>
            <p:cNvPr id="18" name="Resim 16">
              <a:extLst>
                <a:ext uri="{FF2B5EF4-FFF2-40B4-BE49-F238E27FC236}">
                  <a16:creationId xmlns:a16="http://schemas.microsoft.com/office/drawing/2014/main" id="{E5B64EAE-6867-8400-024D-876FBBB76456}"/>
                </a:ext>
              </a:extLst>
            </p:cNvPr>
            <p:cNvPicPr>
              <a:picLocks noChangeAspect="1"/>
            </p:cNvPicPr>
            <p:nvPr/>
          </p:nvPicPr>
          <p:blipFill>
            <a:blip r:embed="rId4"/>
            <a:stretch>
              <a:fillRect/>
            </a:stretch>
          </p:blipFill>
          <p:spPr>
            <a:xfrm>
              <a:off x="5093713" y="1612665"/>
              <a:ext cx="6567225" cy="3825116"/>
            </a:xfrm>
            <a:prstGeom prst="rect">
              <a:avLst/>
            </a:prstGeom>
          </p:spPr>
        </p:pic>
        <p:pic>
          <p:nvPicPr>
            <p:cNvPr id="19" name="Resim 17">
              <a:extLst>
                <a:ext uri="{FF2B5EF4-FFF2-40B4-BE49-F238E27FC236}">
                  <a16:creationId xmlns:a16="http://schemas.microsoft.com/office/drawing/2014/main" id="{22E8BD44-F63D-1974-39E1-EB0FB14E81E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518706" y="1824822"/>
              <a:ext cx="3813485" cy="1802308"/>
            </a:xfrm>
            <a:prstGeom prst="rect">
              <a:avLst/>
            </a:prstGeom>
          </p:spPr>
        </p:pic>
        <p:pic>
          <p:nvPicPr>
            <p:cNvPr id="20" name="Resim 18">
              <a:extLst>
                <a:ext uri="{FF2B5EF4-FFF2-40B4-BE49-F238E27FC236}">
                  <a16:creationId xmlns:a16="http://schemas.microsoft.com/office/drawing/2014/main" id="{1B72939A-CAFB-5E15-558B-59FBE0CEEAB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553059" y="3676611"/>
              <a:ext cx="2731804" cy="1442652"/>
            </a:xfrm>
            <a:prstGeom prst="rect">
              <a:avLst/>
            </a:prstGeom>
          </p:spPr>
        </p:pic>
        <p:pic>
          <p:nvPicPr>
            <p:cNvPr id="21" name="Resim 19">
              <a:extLst>
                <a:ext uri="{FF2B5EF4-FFF2-40B4-BE49-F238E27FC236}">
                  <a16:creationId xmlns:a16="http://schemas.microsoft.com/office/drawing/2014/main" id="{A22DCB61-C3A8-D02B-CC7F-12D0DB5289E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735917" y="3678783"/>
              <a:ext cx="2174936" cy="1442652"/>
            </a:xfrm>
            <a:prstGeom prst="rect">
              <a:avLst/>
            </a:prstGeom>
          </p:spPr>
        </p:pic>
      </p:grpSp>
    </p:spTree>
    <p:extLst>
      <p:ext uri="{BB962C8B-B14F-4D97-AF65-F5344CB8AC3E}">
        <p14:creationId xmlns:p14="http://schemas.microsoft.com/office/powerpoint/2010/main" val="3811782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etin kutusu 13">
            <a:extLst>
              <a:ext uri="{FF2B5EF4-FFF2-40B4-BE49-F238E27FC236}">
                <a16:creationId xmlns:a16="http://schemas.microsoft.com/office/drawing/2014/main" id="{08163F64-3D6B-7BE4-128D-B0F805995E44}"/>
              </a:ext>
            </a:extLst>
          </p:cNvPr>
          <p:cNvSpPr txBox="1"/>
          <p:nvPr/>
        </p:nvSpPr>
        <p:spPr>
          <a:xfrm>
            <a:off x="481224" y="1826436"/>
            <a:ext cx="5187510" cy="4154984"/>
          </a:xfrm>
          <a:prstGeom prst="rect">
            <a:avLst/>
          </a:prstGeom>
          <a:noFill/>
        </p:spPr>
        <p:txBody>
          <a:bodyPr wrap="square" lIns="91440" tIns="45720" rIns="91440" bIns="45720" rtlCol="0" anchor="t">
            <a:spAutoFit/>
          </a:bodyPr>
          <a:lstStyle>
            <a:defPPr>
              <a:defRPr lang="tr-TR"/>
            </a:defPPr>
            <a:lvl1pPr algn="ctr">
              <a:defRPr sz="4000" b="1">
                <a:latin typeface="SF Pro Display"/>
              </a:defRPr>
            </a:lvl1pPr>
          </a:lstStyle>
          <a:p>
            <a:pPr algn="l"/>
            <a:r>
              <a:rPr lang="tr-TR" sz="2400">
                <a:solidFill>
                  <a:srgbClr val="19A096"/>
                </a:solidFill>
                <a:latin typeface="DIN Pro Regular" panose="020B0504020101020102" pitchFamily="34" charset="0"/>
                <a:cs typeface="DIN Pro Regular" panose="020B0504020101020102" pitchFamily="34" charset="0"/>
              </a:rPr>
              <a:t>Yeşil Teknoloji Seçim Aracı</a:t>
            </a:r>
            <a:r>
              <a:rPr lang="tr-TR" sz="2400" b="0">
                <a:solidFill>
                  <a:srgbClr val="19A096"/>
                </a:solidFill>
                <a:latin typeface="DIN Pro Regular" panose="020B0504020101020102" pitchFamily="34" charset="0"/>
                <a:cs typeface="DIN Pro Regular" panose="020B0504020101020102" pitchFamily="34" charset="0"/>
              </a:rPr>
              <a:t> </a:t>
            </a:r>
          </a:p>
          <a:p>
            <a:pPr algn="l"/>
            <a:r>
              <a:rPr lang="tr-TR" sz="2000" b="0">
                <a:latin typeface="DIN Pro Regular" panose="020B0504020101020102" pitchFamily="34" charset="0"/>
                <a:cs typeface="DIN Pro Regular" panose="020B0504020101020102" pitchFamily="34" charset="0"/>
              </a:rPr>
              <a:t>EBRD tarafından geliştirilen ve </a:t>
            </a:r>
            <a:r>
              <a:rPr lang="tr-TR" sz="2000" b="0">
                <a:solidFill>
                  <a:srgbClr val="19A096"/>
                </a:solidFill>
                <a:latin typeface="DIN Pro Regular" panose="020B0504020101020102" pitchFamily="34" charset="0"/>
                <a:cs typeface="DIN Pro Regular" panose="020B0504020101020102" pitchFamily="34" charset="0"/>
                <a:hlinkClick r:id="rId3">
                  <a:extLst>
                    <a:ext uri="{A12FA001-AC4F-418D-AE19-62706E023703}">
                      <ahyp:hlinkClr xmlns:ahyp="http://schemas.microsoft.com/office/drawing/2018/hyperlinkcolor" val="tx"/>
                    </a:ext>
                  </a:extLst>
                </a:hlinkClick>
              </a:rPr>
              <a:t>www.techselector.com</a:t>
            </a:r>
            <a:r>
              <a:rPr lang="tr-TR" sz="2000" b="0">
                <a:solidFill>
                  <a:srgbClr val="19A096"/>
                </a:solidFill>
                <a:latin typeface="DIN Pro Regular" panose="020B0504020101020102" pitchFamily="34" charset="0"/>
                <a:cs typeface="DIN Pro Regular" panose="020B0504020101020102" pitchFamily="34" charset="0"/>
              </a:rPr>
              <a:t> </a:t>
            </a:r>
            <a:r>
              <a:rPr lang="tr-TR" sz="2000" b="0">
                <a:latin typeface="DIN Pro Regular" panose="020B0504020101020102" pitchFamily="34" charset="0"/>
                <a:cs typeface="DIN Pro Regular" panose="020B0504020101020102" pitchFamily="34" charset="0"/>
              </a:rPr>
              <a:t>internet sitesinde yayınlanmakta olan ön onaylı ekipman, teknoloji ve tedarikçi listesidir.</a:t>
            </a:r>
          </a:p>
          <a:p>
            <a:pPr algn="l"/>
            <a:endParaRPr lang="tr-TR" sz="2000" b="0">
              <a:latin typeface="DIN Pro Regular" panose="020B0504020101020102" pitchFamily="34" charset="0"/>
              <a:cs typeface="DIN Pro Regular" panose="020B0504020101020102" pitchFamily="34" charset="0"/>
            </a:endParaRPr>
          </a:p>
          <a:p>
            <a:pPr algn="l"/>
            <a:r>
              <a:rPr lang="tr-TR" sz="2000" b="0">
                <a:latin typeface="DIN Pro Regular" panose="020B0504020101020102" pitchFamily="34" charset="0"/>
                <a:cs typeface="DIN Pro Regular" panose="020B0504020101020102" pitchFamily="34" charset="0"/>
              </a:rPr>
              <a:t>Türkiye’ye özgü olarak hazırlanan</a:t>
            </a:r>
            <a:endParaRPr lang="tr-TR" sz="2000" b="0">
              <a:solidFill>
                <a:srgbClr val="19A096"/>
              </a:solidFill>
              <a:latin typeface="DIN Pro Regular" panose="020B0504020101020102" pitchFamily="34" charset="0"/>
              <a:cs typeface="DIN Pro Regular" panose="020B0504020101020102" pitchFamily="34" charset="0"/>
            </a:endParaRPr>
          </a:p>
          <a:p>
            <a:pPr algn="l"/>
            <a:r>
              <a:rPr lang="tr-TR" sz="2000" b="0">
                <a:cs typeface="DIN Pro Regular" panose="020B0504020101020102" pitchFamily="34" charset="0"/>
                <a:hlinkClick r:id="rId4"/>
              </a:rPr>
              <a:t>https://techselector.com/turkiye-tr/</a:t>
            </a:r>
            <a:r>
              <a:rPr lang="tr-TR" sz="2000" b="0">
                <a:cs typeface="DIN Pro Regular" panose="020B0504020101020102" pitchFamily="34" charset="0"/>
              </a:rPr>
              <a:t> </a:t>
            </a:r>
            <a:endParaRPr lang="tr-TR" sz="2000" b="0">
              <a:solidFill>
                <a:srgbClr val="19A096"/>
              </a:solidFill>
              <a:latin typeface="DIN Pro Regular" panose="020B0504020101020102" pitchFamily="34" charset="0"/>
              <a:cs typeface="DIN Pro Regular" panose="020B0504020101020102" pitchFamily="34" charset="0"/>
            </a:endParaRPr>
          </a:p>
          <a:p>
            <a:pPr algn="l"/>
            <a:r>
              <a:rPr lang="tr-TR" sz="2000" b="0">
                <a:latin typeface="DIN Pro Regular" panose="020B0504020101020102" pitchFamily="34" charset="0"/>
                <a:cs typeface="DIN Pro Regular" panose="020B0504020101020102" pitchFamily="34" charset="0"/>
              </a:rPr>
              <a:t>linkinde yer alan ürünler teknik performans kriterlerine uygunluğu açısından ön onay almıştır ve GEFF Türkiye anlaşmalı finans kurumları aracılığıyla 250.000 €’ya kadar finanse edilebilirler. </a:t>
            </a:r>
          </a:p>
        </p:txBody>
      </p:sp>
      <p:grpSp>
        <p:nvGrpSpPr>
          <p:cNvPr id="15" name="Grup 14">
            <a:extLst>
              <a:ext uri="{FF2B5EF4-FFF2-40B4-BE49-F238E27FC236}">
                <a16:creationId xmlns:a16="http://schemas.microsoft.com/office/drawing/2014/main" id="{6F66802C-1DEF-0D97-954E-121C9001BC24}"/>
              </a:ext>
            </a:extLst>
          </p:cNvPr>
          <p:cNvGrpSpPr/>
          <p:nvPr/>
        </p:nvGrpSpPr>
        <p:grpSpPr>
          <a:xfrm>
            <a:off x="5808617" y="1411410"/>
            <a:ext cx="6073722" cy="4985036"/>
            <a:chOff x="4574365" y="756360"/>
            <a:chExt cx="7334100" cy="6101640"/>
          </a:xfrm>
        </p:grpSpPr>
        <p:pic>
          <p:nvPicPr>
            <p:cNvPr id="16" name="Resim 15">
              <a:extLst>
                <a:ext uri="{FF2B5EF4-FFF2-40B4-BE49-F238E27FC236}">
                  <a16:creationId xmlns:a16="http://schemas.microsoft.com/office/drawing/2014/main" id="{5F1BE6CE-3015-5A0A-1DE2-118DE8B7EF7A}"/>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574365" y="756360"/>
              <a:ext cx="7334100" cy="6101640"/>
            </a:xfrm>
            <a:prstGeom prst="rect">
              <a:avLst/>
            </a:prstGeom>
          </p:spPr>
        </p:pic>
        <p:pic>
          <p:nvPicPr>
            <p:cNvPr id="17" name="Resim 16">
              <a:extLst>
                <a:ext uri="{FF2B5EF4-FFF2-40B4-BE49-F238E27FC236}">
                  <a16:creationId xmlns:a16="http://schemas.microsoft.com/office/drawing/2014/main" id="{1CFFFD3D-D50C-62F8-2FBA-EF4097C3E88A}"/>
                </a:ext>
              </a:extLst>
            </p:cNvPr>
            <p:cNvPicPr>
              <a:picLocks noChangeAspect="1"/>
            </p:cNvPicPr>
            <p:nvPr/>
          </p:nvPicPr>
          <p:blipFill>
            <a:blip r:embed="rId6"/>
            <a:stretch>
              <a:fillRect/>
            </a:stretch>
          </p:blipFill>
          <p:spPr>
            <a:xfrm>
              <a:off x="5093713" y="1612665"/>
              <a:ext cx="6567225" cy="3825116"/>
            </a:xfrm>
            <a:prstGeom prst="rect">
              <a:avLst/>
            </a:prstGeom>
          </p:spPr>
        </p:pic>
        <p:pic>
          <p:nvPicPr>
            <p:cNvPr id="18" name="Resim 17">
              <a:extLst>
                <a:ext uri="{FF2B5EF4-FFF2-40B4-BE49-F238E27FC236}">
                  <a16:creationId xmlns:a16="http://schemas.microsoft.com/office/drawing/2014/main" id="{D3B9AD28-134B-A697-B609-75329CCCFD4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518706" y="1824822"/>
              <a:ext cx="3813485" cy="1802308"/>
            </a:xfrm>
            <a:prstGeom prst="rect">
              <a:avLst/>
            </a:prstGeom>
          </p:spPr>
        </p:pic>
        <p:pic>
          <p:nvPicPr>
            <p:cNvPr id="19" name="Resim 18">
              <a:extLst>
                <a:ext uri="{FF2B5EF4-FFF2-40B4-BE49-F238E27FC236}">
                  <a16:creationId xmlns:a16="http://schemas.microsoft.com/office/drawing/2014/main" id="{366D55C1-6B52-1682-46F0-1B7E6337BB9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553059" y="3676611"/>
              <a:ext cx="2731804" cy="1442652"/>
            </a:xfrm>
            <a:prstGeom prst="rect">
              <a:avLst/>
            </a:prstGeom>
          </p:spPr>
        </p:pic>
        <p:pic>
          <p:nvPicPr>
            <p:cNvPr id="20" name="Resim 19">
              <a:extLst>
                <a:ext uri="{FF2B5EF4-FFF2-40B4-BE49-F238E27FC236}">
                  <a16:creationId xmlns:a16="http://schemas.microsoft.com/office/drawing/2014/main" id="{937BA834-5F1D-1F3A-45F8-48A680CC6F5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735917" y="3678783"/>
              <a:ext cx="2174936" cy="1442652"/>
            </a:xfrm>
            <a:prstGeom prst="rect">
              <a:avLst/>
            </a:prstGeom>
          </p:spPr>
        </p:pic>
      </p:grpSp>
      <p:sp>
        <p:nvSpPr>
          <p:cNvPr id="21" name="Title 1">
            <a:extLst>
              <a:ext uri="{FF2B5EF4-FFF2-40B4-BE49-F238E27FC236}">
                <a16:creationId xmlns:a16="http://schemas.microsoft.com/office/drawing/2014/main" id="{5DFCF7AF-D740-2A8F-BD95-FF767653F1ED}"/>
              </a:ext>
            </a:extLst>
          </p:cNvPr>
          <p:cNvSpPr>
            <a:spLocks noGrp="1"/>
          </p:cNvSpPr>
          <p:nvPr>
            <p:ph type="title"/>
          </p:nvPr>
        </p:nvSpPr>
        <p:spPr>
          <a:xfrm>
            <a:off x="484632" y="365125"/>
            <a:ext cx="6986016" cy="1325563"/>
          </a:xfrm>
        </p:spPr>
        <p:txBody>
          <a:bodyPr/>
          <a:lstStyle/>
          <a:p>
            <a:r>
              <a:rPr lang="tr-TR"/>
              <a:t>1. Yeşil Teknoloji Seçim Aracı (GTS)</a:t>
            </a:r>
            <a:endParaRPr lang="en-US"/>
          </a:p>
        </p:txBody>
      </p:sp>
    </p:spTree>
    <p:extLst>
      <p:ext uri="{BB962C8B-B14F-4D97-AF65-F5344CB8AC3E}">
        <p14:creationId xmlns:p14="http://schemas.microsoft.com/office/powerpoint/2010/main" val="2499081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GEFF Türkiye hakkında</a:t>
            </a:r>
          </a:p>
        </p:txBody>
      </p:sp>
      <p:sp>
        <p:nvSpPr>
          <p:cNvPr id="6" name="Dikdörtgen 5">
            <a:extLst>
              <a:ext uri="{FF2B5EF4-FFF2-40B4-BE49-F238E27FC236}">
                <a16:creationId xmlns:a16="http://schemas.microsoft.com/office/drawing/2014/main" id="{335CC22B-D2F6-D849-2086-3707EAF8E82E}"/>
              </a:ext>
            </a:extLst>
          </p:cNvPr>
          <p:cNvSpPr/>
          <p:nvPr/>
        </p:nvSpPr>
        <p:spPr>
          <a:xfrm>
            <a:off x="1771274" y="1985236"/>
            <a:ext cx="8204256" cy="1754326"/>
          </a:xfrm>
          <a:prstGeom prst="rect">
            <a:avLst/>
          </a:prstGeom>
        </p:spPr>
        <p:txBody>
          <a:bodyPr vert="horz" lIns="91440" tIns="45720" rIns="91440" bIns="45720" rtlCol="0">
            <a:normAutofit/>
          </a:bodyPr>
          <a:lstStyle/>
          <a:p>
            <a:pPr algn="just">
              <a:lnSpc>
                <a:spcPct val="90000"/>
              </a:lnSpc>
              <a:spcBef>
                <a:spcPts val="1000"/>
              </a:spcBef>
              <a:buClr>
                <a:schemeClr val="accent1"/>
              </a:buClr>
            </a:pPr>
            <a:r>
              <a:rPr lang="tr-TR" sz="2000">
                <a:latin typeface="DIN Pro Regular" charset="0"/>
              </a:rPr>
              <a:t>Türkiye Yeşil Ekonomi Finansman Programı (</a:t>
            </a:r>
            <a:r>
              <a:rPr lang="en-US" sz="2000">
                <a:latin typeface="DIN Pro Regular" charset="0"/>
              </a:rPr>
              <a:t>Green Economy Financing Facility </a:t>
            </a:r>
            <a:r>
              <a:rPr lang="tr-TR" sz="2000">
                <a:latin typeface="DIN Pro Regular" charset="0"/>
              </a:rPr>
              <a:t>- GEFF Türkiye), enerji verimliliği, yenilenebilir enerji ve iklim direnci önlemleri de dahil olmak üzere yeşil ekonomi yatırımlarının uygulanmasına yönelik finansman ve teknik destek vermek amacıyla Avrupa İmar ve Kalkınma Bankası (EBRD) tarafından geliştirilen bir finansman programıdır.</a:t>
            </a:r>
          </a:p>
        </p:txBody>
      </p:sp>
      <p:pic>
        <p:nvPicPr>
          <p:cNvPr id="7" name="Picture 8">
            <a:extLst>
              <a:ext uri="{FF2B5EF4-FFF2-40B4-BE49-F238E27FC236}">
                <a16:creationId xmlns:a16="http://schemas.microsoft.com/office/drawing/2014/main" id="{E58C7BB0-3E35-E134-0C29-EDC226F7F5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3176" y="2325037"/>
            <a:ext cx="1394551" cy="749759"/>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7">
            <a:extLst>
              <a:ext uri="{FF2B5EF4-FFF2-40B4-BE49-F238E27FC236}">
                <a16:creationId xmlns:a16="http://schemas.microsoft.com/office/drawing/2014/main" id="{FCE2B66C-701C-A081-0071-3823A9139A2D}"/>
              </a:ext>
            </a:extLst>
          </p:cNvPr>
          <p:cNvSpPr/>
          <p:nvPr/>
        </p:nvSpPr>
        <p:spPr>
          <a:xfrm>
            <a:off x="1800753" y="4070784"/>
            <a:ext cx="8810878" cy="923330"/>
          </a:xfrm>
          <a:prstGeom prst="rect">
            <a:avLst/>
          </a:prstGeom>
        </p:spPr>
        <p:txBody>
          <a:bodyPr vert="horz" lIns="91440" tIns="45720" rIns="91440" bIns="45720" rtlCol="0">
            <a:normAutofit/>
          </a:bodyPr>
          <a:lstStyle/>
          <a:p>
            <a:pPr>
              <a:lnSpc>
                <a:spcPct val="90000"/>
              </a:lnSpc>
              <a:spcBef>
                <a:spcPts val="1000"/>
              </a:spcBef>
              <a:buClr>
                <a:schemeClr val="accent1"/>
              </a:buClr>
            </a:pPr>
            <a:r>
              <a:rPr lang="tr-TR" sz="2000">
                <a:latin typeface="DIN Pro Regular" charset="0"/>
              </a:rPr>
              <a:t>GEFF Türkiye kapsamında verilen teknik destekler, Temiz Teknoloji Fonu, EBRD Hissedarlar Özel Fonu ve Türkiye – EBRD İşbirliği Fonu tarafından finanse edilmektedir.</a:t>
            </a:r>
          </a:p>
        </p:txBody>
      </p:sp>
      <p:pic>
        <p:nvPicPr>
          <p:cNvPr id="9" name="Picture 16">
            <a:extLst>
              <a:ext uri="{FF2B5EF4-FFF2-40B4-BE49-F238E27FC236}">
                <a16:creationId xmlns:a16="http://schemas.microsoft.com/office/drawing/2014/main" id="{C65CF8D8-9781-620F-CC96-55466F7660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322" r="24989"/>
          <a:stretch/>
        </p:blipFill>
        <p:spPr bwMode="auto">
          <a:xfrm>
            <a:off x="10379952" y="5582781"/>
            <a:ext cx="1145864" cy="276407"/>
          </a:xfrm>
          <a:prstGeom prst="rect">
            <a:avLst/>
          </a:prstGeom>
          <a:noFill/>
          <a:extLst>
            <a:ext uri="{909E8E84-426E-40DD-AFC4-6F175D3DCCD1}">
              <a14:hiddenFill xmlns:a14="http://schemas.microsoft.com/office/drawing/2010/main">
                <a:solidFill>
                  <a:srgbClr val="FFFFFF"/>
                </a:solidFill>
              </a14:hiddenFill>
            </a:ext>
          </a:extLst>
        </p:spPr>
      </p:pic>
      <p:sp>
        <p:nvSpPr>
          <p:cNvPr id="10" name="Dikdörtgen 9">
            <a:extLst>
              <a:ext uri="{FF2B5EF4-FFF2-40B4-BE49-F238E27FC236}">
                <a16:creationId xmlns:a16="http://schemas.microsoft.com/office/drawing/2014/main" id="{35C1E420-4CF4-01B4-2551-3151ADA71811}"/>
              </a:ext>
            </a:extLst>
          </p:cNvPr>
          <p:cNvSpPr/>
          <p:nvPr/>
        </p:nvSpPr>
        <p:spPr>
          <a:xfrm>
            <a:off x="1771274" y="5540363"/>
            <a:ext cx="9050892" cy="365125"/>
          </a:xfrm>
          <a:prstGeom prst="rect">
            <a:avLst/>
          </a:prstGeom>
        </p:spPr>
        <p:txBody>
          <a:bodyPr vert="horz" lIns="91440" tIns="45720" rIns="91440" bIns="45720" rtlCol="0">
            <a:normAutofit/>
          </a:bodyPr>
          <a:lstStyle/>
          <a:p>
            <a:pPr>
              <a:lnSpc>
                <a:spcPct val="90000"/>
              </a:lnSpc>
              <a:spcBef>
                <a:spcPts val="1000"/>
              </a:spcBef>
              <a:buClr>
                <a:schemeClr val="accent1"/>
              </a:buClr>
            </a:pPr>
            <a:r>
              <a:rPr lang="tr-TR" sz="1900">
                <a:latin typeface="DIN Pro Regular" charset="0"/>
              </a:rPr>
              <a:t>GEFF Türkiye teknik destek faaliyetleri </a:t>
            </a:r>
            <a:r>
              <a:rPr lang="en-US" sz="1900">
                <a:latin typeface="DIN Pro Regular" charset="0"/>
              </a:rPr>
              <a:t>Stantec</a:t>
            </a:r>
            <a:r>
              <a:rPr lang="tr-TR" sz="1900">
                <a:latin typeface="DIN Pro Regular" charset="0"/>
              </a:rPr>
              <a:t> tarafından yürütülmektedir.</a:t>
            </a:r>
          </a:p>
        </p:txBody>
      </p:sp>
      <p:sp>
        <p:nvSpPr>
          <p:cNvPr id="11" name="Sol Ayraç 10">
            <a:extLst>
              <a:ext uri="{FF2B5EF4-FFF2-40B4-BE49-F238E27FC236}">
                <a16:creationId xmlns:a16="http://schemas.microsoft.com/office/drawing/2014/main" id="{189F9C6B-E256-2E5C-A937-D9947A6ADC50}"/>
              </a:ext>
            </a:extLst>
          </p:cNvPr>
          <p:cNvSpPr/>
          <p:nvPr/>
        </p:nvSpPr>
        <p:spPr>
          <a:xfrm>
            <a:off x="1533628" y="1828801"/>
            <a:ext cx="407399" cy="4354570"/>
          </a:xfrm>
          <a:prstGeom prst="leftBrace">
            <a:avLst>
              <a:gd name="adj1" fmla="val 8333"/>
              <a:gd name="adj2" fmla="val 50577"/>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3" name="Picture 11">
            <a:extLst>
              <a:ext uri="{FF2B5EF4-FFF2-40B4-BE49-F238E27FC236}">
                <a16:creationId xmlns:a16="http://schemas.microsoft.com/office/drawing/2014/main" id="{A25E6B8B-9DA6-535F-4F72-06F3891344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023" y="4034111"/>
            <a:ext cx="1117759" cy="236449"/>
          </a:xfrm>
          <a:prstGeom prst="rect">
            <a:avLst/>
          </a:prstGeom>
        </p:spPr>
      </p:pic>
      <p:sp>
        <p:nvSpPr>
          <p:cNvPr id="14" name="Dikdörtgen 51">
            <a:extLst>
              <a:ext uri="{FF2B5EF4-FFF2-40B4-BE49-F238E27FC236}">
                <a16:creationId xmlns:a16="http://schemas.microsoft.com/office/drawing/2014/main" id="{608C4F21-D2D9-8B4E-A0EE-1690E6494D50}"/>
              </a:ext>
            </a:extLst>
          </p:cNvPr>
          <p:cNvSpPr/>
          <p:nvPr/>
        </p:nvSpPr>
        <p:spPr>
          <a:xfrm>
            <a:off x="441769" y="4216662"/>
            <a:ext cx="970013" cy="338554"/>
          </a:xfrm>
          <a:prstGeom prst="rect">
            <a:avLst/>
          </a:prstGeom>
        </p:spPr>
        <p:txBody>
          <a:bodyPr wrap="square">
            <a:spAutoFit/>
          </a:bodyPr>
          <a:lstStyle/>
          <a:p>
            <a:pPr algn="just"/>
            <a:r>
              <a:rPr lang="tr-TR" sz="1600" b="1">
                <a:latin typeface="Century Gothic" panose="020B0502020202020204" pitchFamily="34" charset="0"/>
              </a:rPr>
              <a:t>Türkiye</a:t>
            </a:r>
          </a:p>
        </p:txBody>
      </p:sp>
      <p:pic>
        <p:nvPicPr>
          <p:cNvPr id="4" name="Picture 3" descr="Logo&#10;&#10;Description automatically generated">
            <a:extLst>
              <a:ext uri="{FF2B5EF4-FFF2-40B4-BE49-F238E27FC236}">
                <a16:creationId xmlns:a16="http://schemas.microsoft.com/office/drawing/2014/main" id="{9D67EEE2-B7FA-CC05-A01E-9A44EC1DF63A}"/>
              </a:ext>
            </a:extLst>
          </p:cNvPr>
          <p:cNvPicPr>
            <a:picLocks noChangeAspect="1"/>
          </p:cNvPicPr>
          <p:nvPr/>
        </p:nvPicPr>
        <p:blipFill>
          <a:blip r:embed="rId6"/>
          <a:stretch>
            <a:fillRect/>
          </a:stretch>
        </p:blipFill>
        <p:spPr>
          <a:xfrm>
            <a:off x="10471357" y="4177491"/>
            <a:ext cx="963054" cy="963336"/>
          </a:xfrm>
          <a:prstGeom prst="rect">
            <a:avLst/>
          </a:prstGeom>
        </p:spPr>
      </p:pic>
      <p:pic>
        <p:nvPicPr>
          <p:cNvPr id="5" name="Picture 4">
            <a:extLst>
              <a:ext uri="{FF2B5EF4-FFF2-40B4-BE49-F238E27FC236}">
                <a16:creationId xmlns:a16="http://schemas.microsoft.com/office/drawing/2014/main" id="{04E41608-076A-E57F-54D3-8D200CCFE992}"/>
              </a:ext>
            </a:extLst>
          </p:cNvPr>
          <p:cNvPicPr>
            <a:picLocks noChangeAspect="1"/>
          </p:cNvPicPr>
          <p:nvPr/>
        </p:nvPicPr>
        <p:blipFill rotWithShape="1">
          <a:blip r:embed="rId7"/>
          <a:srcRect b="19685"/>
          <a:stretch/>
        </p:blipFill>
        <p:spPr>
          <a:xfrm>
            <a:off x="10559345" y="3410898"/>
            <a:ext cx="875066" cy="702812"/>
          </a:xfrm>
          <a:prstGeom prst="rect">
            <a:avLst/>
          </a:prstGeom>
        </p:spPr>
      </p:pic>
    </p:spTree>
    <p:extLst>
      <p:ext uri="{BB962C8B-B14F-4D97-AF65-F5344CB8AC3E}">
        <p14:creationId xmlns:p14="http://schemas.microsoft.com/office/powerpoint/2010/main" val="794139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68B43-8A4A-E038-553C-3A0B27B25898}"/>
              </a:ext>
            </a:extLst>
          </p:cNvPr>
          <p:cNvSpPr>
            <a:spLocks noGrp="1"/>
          </p:cNvSpPr>
          <p:nvPr>
            <p:ph type="title"/>
          </p:nvPr>
        </p:nvSpPr>
        <p:spPr>
          <a:xfrm>
            <a:off x="484632" y="77596"/>
            <a:ext cx="6986016" cy="1325563"/>
          </a:xfrm>
        </p:spPr>
        <p:txBody>
          <a:bodyPr/>
          <a:lstStyle/>
          <a:p>
            <a:r>
              <a:rPr lang="tr-TR"/>
              <a:t>Yeşil Teknoloji Seçim Aracı</a:t>
            </a:r>
          </a:p>
        </p:txBody>
      </p:sp>
      <p:sp>
        <p:nvSpPr>
          <p:cNvPr id="6" name="Metin kutusu 6">
            <a:extLst>
              <a:ext uri="{FF2B5EF4-FFF2-40B4-BE49-F238E27FC236}">
                <a16:creationId xmlns:a16="http://schemas.microsoft.com/office/drawing/2014/main" id="{BEB6AA93-4ED3-101B-997A-08C396C54D8B}"/>
              </a:ext>
            </a:extLst>
          </p:cNvPr>
          <p:cNvSpPr txBox="1"/>
          <p:nvPr/>
        </p:nvSpPr>
        <p:spPr>
          <a:xfrm>
            <a:off x="464836" y="1393317"/>
            <a:ext cx="5190114" cy="3108543"/>
          </a:xfrm>
          <a:prstGeom prst="rect">
            <a:avLst/>
          </a:prstGeom>
          <a:noFill/>
        </p:spPr>
        <p:txBody>
          <a:bodyPr wrap="square" rtlCol="0">
            <a:spAutoFit/>
          </a:bodyPr>
          <a:lstStyle>
            <a:defPPr>
              <a:defRPr lang="tr-TR"/>
            </a:defPPr>
            <a:lvl1pPr algn="r">
              <a:defRPr sz="1400" b="0">
                <a:latin typeface="Century Gothic" panose="020B0502020202020204" pitchFamily="34" charset="0"/>
              </a:defRPr>
            </a:lvl1pPr>
          </a:lstStyle>
          <a:p>
            <a:pPr algn="l"/>
            <a:r>
              <a:rPr lang="en-GB" sz="2800" noProof="1">
                <a:latin typeface="DIN Pro Regular" panose="020B0504020101020102" pitchFamily="34" charset="0"/>
                <a:cs typeface="DIN Pro Regular" panose="020B0504020101020102" pitchFamily="34" charset="0"/>
              </a:rPr>
              <a:t>GTS, alıcıların, satıcıların ve anlaşmalı banka ve leasing kurumlarının buluştuğu çevrimiçi bir uygulamadır. 37 ülkeden her ay binlerce ziyaretçi tarafından aktif olarak kullanılmaktadır. </a:t>
            </a:r>
          </a:p>
        </p:txBody>
      </p:sp>
      <p:cxnSp>
        <p:nvCxnSpPr>
          <p:cNvPr id="11" name="Düz Bağlayıcı 8">
            <a:extLst>
              <a:ext uri="{FF2B5EF4-FFF2-40B4-BE49-F238E27FC236}">
                <a16:creationId xmlns:a16="http://schemas.microsoft.com/office/drawing/2014/main" id="{241FA21C-7F5D-7C28-3C72-69F11434ADBB}"/>
              </a:ext>
            </a:extLst>
          </p:cNvPr>
          <p:cNvCxnSpPr>
            <a:cxnSpLocks/>
          </p:cNvCxnSpPr>
          <p:nvPr/>
        </p:nvCxnSpPr>
        <p:spPr>
          <a:xfrm>
            <a:off x="2831909" y="4706198"/>
            <a:ext cx="549084" cy="0"/>
          </a:xfrm>
          <a:prstGeom prst="line">
            <a:avLst/>
          </a:prstGeom>
          <a:ln w="25400">
            <a:solidFill>
              <a:srgbClr val="00B1A6"/>
            </a:solidFill>
          </a:ln>
        </p:spPr>
        <p:style>
          <a:lnRef idx="1">
            <a:schemeClr val="accent1"/>
          </a:lnRef>
          <a:fillRef idx="0">
            <a:schemeClr val="accent1"/>
          </a:fillRef>
          <a:effectRef idx="0">
            <a:schemeClr val="accent1"/>
          </a:effectRef>
          <a:fontRef idx="minor">
            <a:schemeClr val="tx1"/>
          </a:fontRef>
        </p:style>
      </p:cxnSp>
      <p:sp>
        <p:nvSpPr>
          <p:cNvPr id="12" name="Metin kutusu 10">
            <a:extLst>
              <a:ext uri="{FF2B5EF4-FFF2-40B4-BE49-F238E27FC236}">
                <a16:creationId xmlns:a16="http://schemas.microsoft.com/office/drawing/2014/main" id="{BA9B5FF6-1F3E-6847-5E5C-61C839141DD1}"/>
              </a:ext>
            </a:extLst>
          </p:cNvPr>
          <p:cNvSpPr txBox="1"/>
          <p:nvPr/>
        </p:nvSpPr>
        <p:spPr>
          <a:xfrm>
            <a:off x="3481920" y="4556157"/>
            <a:ext cx="1132429" cy="369332"/>
          </a:xfrm>
          <a:prstGeom prst="rect">
            <a:avLst/>
          </a:prstGeom>
          <a:noFill/>
        </p:spPr>
        <p:txBody>
          <a:bodyPr wrap="square" rtlCol="0">
            <a:spAutoFit/>
          </a:bodyPr>
          <a:lstStyle/>
          <a:p>
            <a:r>
              <a:rPr lang="en-GB" noProof="1">
                <a:latin typeface="DIN Pro Regular" panose="020B0504020101020102" pitchFamily="34" charset="0"/>
                <a:cs typeface="DIN Pro Regular" panose="020B0504020101020102" pitchFamily="34" charset="0"/>
              </a:rPr>
              <a:t>37 ülke</a:t>
            </a:r>
          </a:p>
        </p:txBody>
      </p:sp>
      <p:cxnSp>
        <p:nvCxnSpPr>
          <p:cNvPr id="13" name="Düz Bağlayıcı 16">
            <a:extLst>
              <a:ext uri="{FF2B5EF4-FFF2-40B4-BE49-F238E27FC236}">
                <a16:creationId xmlns:a16="http://schemas.microsoft.com/office/drawing/2014/main" id="{8D74555F-C1F2-0F5E-47CA-BFF70222A3D5}"/>
              </a:ext>
            </a:extLst>
          </p:cNvPr>
          <p:cNvCxnSpPr>
            <a:cxnSpLocks/>
          </p:cNvCxnSpPr>
          <p:nvPr/>
        </p:nvCxnSpPr>
        <p:spPr>
          <a:xfrm>
            <a:off x="3155496" y="5399863"/>
            <a:ext cx="225497" cy="0"/>
          </a:xfrm>
          <a:prstGeom prst="line">
            <a:avLst/>
          </a:prstGeom>
          <a:ln w="25400">
            <a:solidFill>
              <a:srgbClr val="00B1A6"/>
            </a:solidFill>
          </a:ln>
        </p:spPr>
        <p:style>
          <a:lnRef idx="1">
            <a:schemeClr val="accent1"/>
          </a:lnRef>
          <a:fillRef idx="0">
            <a:schemeClr val="accent1"/>
          </a:fillRef>
          <a:effectRef idx="0">
            <a:schemeClr val="accent1"/>
          </a:effectRef>
          <a:fontRef idx="minor">
            <a:schemeClr val="tx1"/>
          </a:fontRef>
        </p:style>
      </p:cxnSp>
      <p:sp>
        <p:nvSpPr>
          <p:cNvPr id="14" name="Metin kutusu 20">
            <a:extLst>
              <a:ext uri="{FF2B5EF4-FFF2-40B4-BE49-F238E27FC236}">
                <a16:creationId xmlns:a16="http://schemas.microsoft.com/office/drawing/2014/main" id="{92D085FE-003A-9423-2171-A8533D2D231A}"/>
              </a:ext>
            </a:extLst>
          </p:cNvPr>
          <p:cNvSpPr txBox="1"/>
          <p:nvPr/>
        </p:nvSpPr>
        <p:spPr>
          <a:xfrm>
            <a:off x="3454335" y="5215197"/>
            <a:ext cx="906420" cy="369332"/>
          </a:xfrm>
          <a:prstGeom prst="rect">
            <a:avLst/>
          </a:prstGeom>
          <a:noFill/>
        </p:spPr>
        <p:txBody>
          <a:bodyPr wrap="square" rtlCol="0">
            <a:spAutoFit/>
          </a:bodyPr>
          <a:lstStyle/>
          <a:p>
            <a:r>
              <a:rPr lang="en-GB" noProof="1">
                <a:latin typeface="DIN Pro Regular" panose="020B0504020101020102" pitchFamily="34" charset="0"/>
                <a:cs typeface="DIN Pro Regular" panose="020B0504020101020102" pitchFamily="34" charset="0"/>
              </a:rPr>
              <a:t>15 dil</a:t>
            </a:r>
          </a:p>
        </p:txBody>
      </p:sp>
      <p:cxnSp>
        <p:nvCxnSpPr>
          <p:cNvPr id="15" name="Düz Bağlayıcı 21">
            <a:extLst>
              <a:ext uri="{FF2B5EF4-FFF2-40B4-BE49-F238E27FC236}">
                <a16:creationId xmlns:a16="http://schemas.microsoft.com/office/drawing/2014/main" id="{C86D1AF6-EA18-F9B9-1D8E-B24D0727D94E}"/>
              </a:ext>
            </a:extLst>
          </p:cNvPr>
          <p:cNvCxnSpPr>
            <a:cxnSpLocks/>
          </p:cNvCxnSpPr>
          <p:nvPr/>
        </p:nvCxnSpPr>
        <p:spPr>
          <a:xfrm>
            <a:off x="2831140" y="6016954"/>
            <a:ext cx="549084" cy="0"/>
          </a:xfrm>
          <a:prstGeom prst="line">
            <a:avLst/>
          </a:prstGeom>
          <a:ln w="25400">
            <a:solidFill>
              <a:srgbClr val="00B1A6"/>
            </a:solidFill>
          </a:ln>
        </p:spPr>
        <p:style>
          <a:lnRef idx="1">
            <a:schemeClr val="accent1"/>
          </a:lnRef>
          <a:fillRef idx="0">
            <a:schemeClr val="accent1"/>
          </a:fillRef>
          <a:effectRef idx="0">
            <a:schemeClr val="accent1"/>
          </a:effectRef>
          <a:fontRef idx="minor">
            <a:schemeClr val="tx1"/>
          </a:fontRef>
        </p:style>
      </p:cxnSp>
      <p:pic>
        <p:nvPicPr>
          <p:cNvPr id="16" name="Resim 3">
            <a:extLst>
              <a:ext uri="{FF2B5EF4-FFF2-40B4-BE49-F238E27FC236}">
                <a16:creationId xmlns:a16="http://schemas.microsoft.com/office/drawing/2014/main" id="{612A7E3E-129A-549D-1075-FC8F1837689C}"/>
              </a:ext>
            </a:extLst>
          </p:cNvPr>
          <p:cNvPicPr>
            <a:picLocks noChangeAspect="1"/>
          </p:cNvPicPr>
          <p:nvPr/>
        </p:nvPicPr>
        <p:blipFill>
          <a:blip r:embed="rId2"/>
          <a:stretch>
            <a:fillRect/>
          </a:stretch>
        </p:blipFill>
        <p:spPr>
          <a:xfrm>
            <a:off x="1440702" y="4492018"/>
            <a:ext cx="1732047" cy="1728102"/>
          </a:xfrm>
          <a:prstGeom prst="rect">
            <a:avLst/>
          </a:prstGeom>
        </p:spPr>
      </p:pic>
      <p:sp>
        <p:nvSpPr>
          <p:cNvPr id="17" name="Metin kutusu 32">
            <a:extLst>
              <a:ext uri="{FF2B5EF4-FFF2-40B4-BE49-F238E27FC236}">
                <a16:creationId xmlns:a16="http://schemas.microsoft.com/office/drawing/2014/main" id="{0DD9F3B2-1066-4FF1-0160-7CFD93871DF9}"/>
              </a:ext>
            </a:extLst>
          </p:cNvPr>
          <p:cNvSpPr txBox="1"/>
          <p:nvPr/>
        </p:nvSpPr>
        <p:spPr>
          <a:xfrm>
            <a:off x="3421667" y="5816521"/>
            <a:ext cx="2186467" cy="369332"/>
          </a:xfrm>
          <a:prstGeom prst="rect">
            <a:avLst/>
          </a:prstGeom>
          <a:noFill/>
        </p:spPr>
        <p:txBody>
          <a:bodyPr wrap="square" rtlCol="0">
            <a:spAutoFit/>
          </a:bodyPr>
          <a:lstStyle/>
          <a:p>
            <a:r>
              <a:rPr lang="en-GB" noProof="1">
                <a:latin typeface="DIN Pro Regular" panose="020B0504020101020102" pitchFamily="34" charset="0"/>
                <a:cs typeface="DIN Pro Regular" panose="020B0504020101020102" pitchFamily="34" charset="0"/>
              </a:rPr>
              <a:t>&gt; </a:t>
            </a:r>
            <a:r>
              <a:rPr lang="tr-TR" noProof="1">
                <a:latin typeface="DIN Pro Regular" panose="020B0504020101020102" pitchFamily="34" charset="0"/>
                <a:cs typeface="DIN Pro Regular" panose="020B0504020101020102" pitchFamily="34" charset="0"/>
              </a:rPr>
              <a:t>31</a:t>
            </a:r>
            <a:r>
              <a:rPr lang="en-GB" noProof="1">
                <a:latin typeface="DIN Pro Regular" panose="020B0504020101020102" pitchFamily="34" charset="0"/>
                <a:cs typeface="DIN Pro Regular" panose="020B0504020101020102" pitchFamily="34" charset="0"/>
              </a:rPr>
              <a:t> bin teknoloji</a:t>
            </a:r>
          </a:p>
        </p:txBody>
      </p:sp>
      <p:grpSp>
        <p:nvGrpSpPr>
          <p:cNvPr id="3" name="Grup 2">
            <a:extLst>
              <a:ext uri="{FF2B5EF4-FFF2-40B4-BE49-F238E27FC236}">
                <a16:creationId xmlns:a16="http://schemas.microsoft.com/office/drawing/2014/main" id="{F1B6E5D3-F52F-AF94-978A-F9FC7338753C}"/>
              </a:ext>
            </a:extLst>
          </p:cNvPr>
          <p:cNvGrpSpPr/>
          <p:nvPr/>
        </p:nvGrpSpPr>
        <p:grpSpPr>
          <a:xfrm>
            <a:off x="5535828" y="1099752"/>
            <a:ext cx="6449632" cy="5655794"/>
            <a:chOff x="3771899" y="733187"/>
            <a:chExt cx="5161589" cy="4294209"/>
          </a:xfrm>
        </p:grpSpPr>
        <p:pic>
          <p:nvPicPr>
            <p:cNvPr id="4" name="Resim 3">
              <a:extLst>
                <a:ext uri="{FF2B5EF4-FFF2-40B4-BE49-F238E27FC236}">
                  <a16:creationId xmlns:a16="http://schemas.microsoft.com/office/drawing/2014/main" id="{FE52450A-1C7B-DECB-3560-21F226192C9F}"/>
                </a:ext>
              </a:extLst>
            </p:cNvPr>
            <p:cNvPicPr>
              <a:picLocks noChangeAspect="1"/>
            </p:cNvPicPr>
            <p:nvPr/>
          </p:nvPicPr>
          <p:blipFill>
            <a:blip r:embed="rId3"/>
            <a:srcRect l="31" r="31"/>
            <a:stretch/>
          </p:blipFill>
          <p:spPr>
            <a:xfrm>
              <a:off x="3771899" y="733187"/>
              <a:ext cx="5161589" cy="4294209"/>
            </a:xfrm>
            <a:prstGeom prst="rect">
              <a:avLst/>
            </a:prstGeom>
          </p:spPr>
        </p:pic>
        <p:pic>
          <p:nvPicPr>
            <p:cNvPr id="5" name="Resim 4">
              <a:extLst>
                <a:ext uri="{FF2B5EF4-FFF2-40B4-BE49-F238E27FC236}">
                  <a16:creationId xmlns:a16="http://schemas.microsoft.com/office/drawing/2014/main" id="{93E1EF35-EC6D-E93F-D0ED-14D1331460FE}"/>
                </a:ext>
              </a:extLst>
            </p:cNvPr>
            <p:cNvPicPr>
              <a:picLocks noChangeAspect="1"/>
            </p:cNvPicPr>
            <p:nvPr/>
          </p:nvPicPr>
          <p:blipFill>
            <a:blip r:embed="rId4"/>
            <a:stretch>
              <a:fillRect/>
            </a:stretch>
          </p:blipFill>
          <p:spPr>
            <a:xfrm>
              <a:off x="4116505" y="1345425"/>
              <a:ext cx="4651299" cy="2690307"/>
            </a:xfrm>
            <a:prstGeom prst="rect">
              <a:avLst/>
            </a:prstGeom>
          </p:spPr>
        </p:pic>
      </p:grpSp>
    </p:spTree>
    <p:extLst>
      <p:ext uri="{BB962C8B-B14F-4D97-AF65-F5344CB8AC3E}">
        <p14:creationId xmlns:p14="http://schemas.microsoft.com/office/powerpoint/2010/main" val="2248206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a:extLst>
              <a:ext uri="{FF2B5EF4-FFF2-40B4-BE49-F238E27FC236}">
                <a16:creationId xmlns:a16="http://schemas.microsoft.com/office/drawing/2014/main" id="{13942582-C11A-F644-9B22-F5F10F6DDF8F}"/>
              </a:ext>
            </a:extLst>
          </p:cNvPr>
          <p:cNvSpPr txBox="1"/>
          <p:nvPr/>
        </p:nvSpPr>
        <p:spPr>
          <a:xfrm>
            <a:off x="399398" y="1749803"/>
            <a:ext cx="4741791" cy="4031873"/>
          </a:xfrm>
          <a:prstGeom prst="rect">
            <a:avLst/>
          </a:prstGeom>
          <a:noFill/>
        </p:spPr>
        <p:txBody>
          <a:bodyPr wrap="square" rtlCol="0">
            <a:spAutoFit/>
          </a:bodyPr>
          <a:lstStyle>
            <a:defPPr>
              <a:defRPr lang="tr-TR"/>
            </a:defPPr>
            <a:lvl1pPr algn="r">
              <a:defRPr sz="1400" b="0">
                <a:latin typeface="Century Gothic" panose="020B0502020202020204" pitchFamily="34" charset="0"/>
              </a:defRPr>
            </a:lvl1pPr>
          </a:lstStyle>
          <a:p>
            <a:pPr algn="l"/>
            <a:r>
              <a:rPr lang="en-GB" sz="3200" b="1" noProof="1">
                <a:solidFill>
                  <a:srgbClr val="00B1A6"/>
                </a:solidFill>
                <a:latin typeface="DINPro"/>
              </a:rPr>
              <a:t>GTS</a:t>
            </a:r>
            <a:endParaRPr lang="en-GB" sz="3200" noProof="1">
              <a:solidFill>
                <a:srgbClr val="00B1A6"/>
              </a:solidFill>
              <a:latin typeface="DINPro"/>
            </a:endParaRPr>
          </a:p>
          <a:p>
            <a:pPr marL="609585" indent="-609585" algn="l">
              <a:buFont typeface="Courier New" panose="02070309020205020404" pitchFamily="49" charset="0"/>
              <a:buChar char="o"/>
            </a:pPr>
            <a:r>
              <a:rPr lang="en-GB" sz="2800" noProof="1">
                <a:latin typeface="DINPro"/>
              </a:rPr>
              <a:t>Ücretsizdir</a:t>
            </a:r>
            <a:r>
              <a:rPr lang="tr-TR" sz="2800" noProof="1">
                <a:latin typeface="DINPro"/>
              </a:rPr>
              <a:t>.</a:t>
            </a:r>
            <a:endParaRPr lang="en-GB" sz="2800" noProof="1">
              <a:latin typeface="DINPro"/>
            </a:endParaRPr>
          </a:p>
          <a:p>
            <a:pPr marL="609585" indent="-609585" algn="l">
              <a:buFont typeface="Courier New" panose="02070309020205020404" pitchFamily="49" charset="0"/>
              <a:buChar char="o"/>
            </a:pPr>
            <a:r>
              <a:rPr lang="en-GB" sz="2800" noProof="1">
                <a:latin typeface="DINPro"/>
              </a:rPr>
              <a:t>Tüm ziyaretçilere açıktır</a:t>
            </a:r>
            <a:r>
              <a:rPr lang="tr-TR" sz="2800" noProof="1">
                <a:latin typeface="DINPro"/>
              </a:rPr>
              <a:t>.</a:t>
            </a:r>
            <a:endParaRPr lang="en-GB" sz="2800" noProof="1">
              <a:latin typeface="DINPro"/>
            </a:endParaRPr>
          </a:p>
          <a:p>
            <a:pPr marL="609585" indent="-609585" algn="l">
              <a:buFont typeface="Courier New" panose="02070309020205020404" pitchFamily="49" charset="0"/>
              <a:buChar char="o"/>
            </a:pPr>
            <a:r>
              <a:rPr lang="en-GB" sz="2800" noProof="1">
                <a:latin typeface="DINPro"/>
              </a:rPr>
              <a:t>Sürekli olarak</a:t>
            </a:r>
            <a:r>
              <a:rPr lang="tr-TR" sz="2800" noProof="1">
                <a:latin typeface="DINPro"/>
              </a:rPr>
              <a:t> </a:t>
            </a:r>
            <a:r>
              <a:rPr lang="en-GB" sz="2800" noProof="1">
                <a:latin typeface="DINPro"/>
              </a:rPr>
              <a:t>güncellenmektedir</a:t>
            </a:r>
            <a:r>
              <a:rPr lang="tr-TR" sz="2800" noProof="1">
                <a:latin typeface="DINPro"/>
              </a:rPr>
              <a:t>, dinamik bir listedir.</a:t>
            </a:r>
            <a:endParaRPr lang="en-GB" sz="2800" noProof="1">
              <a:latin typeface="DINPro"/>
            </a:endParaRPr>
          </a:p>
          <a:p>
            <a:pPr marL="609585" indent="-609585" algn="l">
              <a:buFont typeface="Courier New" panose="02070309020205020404" pitchFamily="49" charset="0"/>
              <a:buChar char="o"/>
            </a:pPr>
            <a:r>
              <a:rPr lang="en-GB" sz="2800" noProof="1">
                <a:latin typeface="DINPro"/>
              </a:rPr>
              <a:t>Performans kriterlerini temel aldığı için tarafsızdır</a:t>
            </a:r>
            <a:r>
              <a:rPr lang="tr-TR" sz="2800" noProof="1">
                <a:latin typeface="DINPro"/>
              </a:rPr>
              <a:t>.</a:t>
            </a:r>
            <a:endParaRPr lang="en-GB" sz="2800" noProof="1">
              <a:latin typeface="DINPro"/>
            </a:endParaRPr>
          </a:p>
        </p:txBody>
      </p:sp>
      <p:grpSp>
        <p:nvGrpSpPr>
          <p:cNvPr id="4" name="Grup 3">
            <a:extLst>
              <a:ext uri="{FF2B5EF4-FFF2-40B4-BE49-F238E27FC236}">
                <a16:creationId xmlns:a16="http://schemas.microsoft.com/office/drawing/2014/main" id="{728BA34F-7415-C047-803F-FE9EB6770700}"/>
              </a:ext>
            </a:extLst>
          </p:cNvPr>
          <p:cNvGrpSpPr/>
          <p:nvPr/>
        </p:nvGrpSpPr>
        <p:grpSpPr>
          <a:xfrm>
            <a:off x="4905375" y="1076324"/>
            <a:ext cx="7003090" cy="5781676"/>
            <a:chOff x="3430773" y="567270"/>
            <a:chExt cx="5500575" cy="4576230"/>
          </a:xfrm>
        </p:grpSpPr>
        <p:pic>
          <p:nvPicPr>
            <p:cNvPr id="10" name="Resim 9">
              <a:extLst>
                <a:ext uri="{FF2B5EF4-FFF2-40B4-BE49-F238E27FC236}">
                  <a16:creationId xmlns:a16="http://schemas.microsoft.com/office/drawing/2014/main" id="{4568B167-0A8A-E644-AA75-2CFDFA0C7C4F}"/>
                </a:ext>
              </a:extLst>
            </p:cNvPr>
            <p:cNvPicPr>
              <a:picLocks noChangeAspect="1"/>
            </p:cNvPicPr>
            <p:nvPr/>
          </p:nvPicPr>
          <p:blipFill>
            <a:blip r:embed="rId2"/>
            <a:srcRect l="31" r="31"/>
            <a:stretch/>
          </p:blipFill>
          <p:spPr>
            <a:xfrm>
              <a:off x="3430773" y="567270"/>
              <a:ext cx="5500575" cy="4576230"/>
            </a:xfrm>
            <a:prstGeom prst="rect">
              <a:avLst/>
            </a:prstGeom>
          </p:spPr>
        </p:pic>
        <p:pic>
          <p:nvPicPr>
            <p:cNvPr id="12" name="Resim 11">
              <a:extLst>
                <a:ext uri="{FF2B5EF4-FFF2-40B4-BE49-F238E27FC236}">
                  <a16:creationId xmlns:a16="http://schemas.microsoft.com/office/drawing/2014/main" id="{1F56B06A-304C-3C45-9B9D-03CC1F3DA76B}"/>
                </a:ext>
              </a:extLst>
            </p:cNvPr>
            <p:cNvPicPr>
              <a:picLocks noChangeAspect="1"/>
            </p:cNvPicPr>
            <p:nvPr/>
          </p:nvPicPr>
          <p:blipFill>
            <a:blip r:embed="rId3"/>
            <a:stretch>
              <a:fillRect/>
            </a:stretch>
          </p:blipFill>
          <p:spPr>
            <a:xfrm>
              <a:off x="3801214" y="1203632"/>
              <a:ext cx="4956772" cy="2866993"/>
            </a:xfrm>
            <a:prstGeom prst="rect">
              <a:avLst/>
            </a:prstGeom>
          </p:spPr>
        </p:pic>
      </p:grpSp>
      <p:sp>
        <p:nvSpPr>
          <p:cNvPr id="9" name="Title 2">
            <a:extLst>
              <a:ext uri="{FF2B5EF4-FFF2-40B4-BE49-F238E27FC236}">
                <a16:creationId xmlns:a16="http://schemas.microsoft.com/office/drawing/2014/main" id="{0D83D378-1FC0-3E48-BD3F-D8817B5AD260}"/>
              </a:ext>
            </a:extLst>
          </p:cNvPr>
          <p:cNvSpPr>
            <a:spLocks noGrp="1"/>
          </p:cNvSpPr>
          <p:nvPr>
            <p:ph type="title"/>
          </p:nvPr>
        </p:nvSpPr>
        <p:spPr>
          <a:xfrm>
            <a:off x="417350" y="179180"/>
            <a:ext cx="11604327" cy="1149031"/>
          </a:xfrm>
        </p:spPr>
        <p:txBody>
          <a:bodyPr>
            <a:normAutofit/>
          </a:bodyPr>
          <a:lstStyle/>
          <a:p>
            <a:r>
              <a:rPr lang="tr-TR" sz="3200">
                <a:latin typeface="Arial" panose="020B0604020202020204" pitchFamily="34" charset="0"/>
                <a:cs typeface="Arial" panose="020B0604020202020204" pitchFamily="34" charset="0"/>
              </a:rPr>
              <a:t>GTS Çalışma Prensibi</a:t>
            </a:r>
            <a:endParaRPr lang="en-US" sz="3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9528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a:extLst>
              <a:ext uri="{FF2B5EF4-FFF2-40B4-BE49-F238E27FC236}">
                <a16:creationId xmlns:a16="http://schemas.microsoft.com/office/drawing/2014/main" id="{13942582-C11A-F644-9B22-F5F10F6DDF8F}"/>
              </a:ext>
            </a:extLst>
          </p:cNvPr>
          <p:cNvSpPr txBox="1"/>
          <p:nvPr/>
        </p:nvSpPr>
        <p:spPr>
          <a:xfrm>
            <a:off x="411324" y="1647675"/>
            <a:ext cx="4513543" cy="4462760"/>
          </a:xfrm>
          <a:prstGeom prst="rect">
            <a:avLst/>
          </a:prstGeom>
          <a:noFill/>
        </p:spPr>
        <p:txBody>
          <a:bodyPr wrap="square" rtlCol="0">
            <a:spAutoFit/>
          </a:bodyPr>
          <a:lstStyle>
            <a:defPPr>
              <a:defRPr lang="tr-TR"/>
            </a:defPPr>
            <a:lvl1pPr algn="r">
              <a:defRPr sz="1400" b="0">
                <a:latin typeface="Century Gothic" panose="020B0502020202020204" pitchFamily="34" charset="0"/>
              </a:defRPr>
            </a:lvl1pPr>
          </a:lstStyle>
          <a:p>
            <a:pPr algn="l"/>
            <a:r>
              <a:rPr lang="en-GB" sz="2400" b="1" noProof="1">
                <a:solidFill>
                  <a:srgbClr val="00B1A6"/>
                </a:solidFill>
                <a:latin typeface="DINPro"/>
              </a:rPr>
              <a:t>Yeşil Teknoloji Seçim Aracı</a:t>
            </a:r>
            <a:endParaRPr lang="en-GB" sz="2400" noProof="1">
              <a:solidFill>
                <a:srgbClr val="00B1A6"/>
              </a:solidFill>
              <a:latin typeface="DINPro"/>
            </a:endParaRPr>
          </a:p>
          <a:p>
            <a:pPr algn="l"/>
            <a:r>
              <a:rPr lang="en-GB" sz="2400" noProof="1">
                <a:latin typeface="DINPro"/>
              </a:rPr>
              <a:t>Sadece bir </a:t>
            </a:r>
            <a:r>
              <a:rPr lang="en-GB" sz="2400" b="1" noProof="1">
                <a:latin typeface="DINPro"/>
              </a:rPr>
              <a:t>finansman</a:t>
            </a:r>
            <a:r>
              <a:rPr lang="en-GB" sz="2400" noProof="1">
                <a:latin typeface="DINPro"/>
              </a:rPr>
              <a:t> aracı olmanın ötesinde, çok ülkeli global yapısıyla firmalara </a:t>
            </a:r>
          </a:p>
          <a:p>
            <a:pPr marL="380990" indent="-380990" algn="l">
              <a:buFont typeface="Arial" panose="020B0604020202020204" pitchFamily="34" charset="0"/>
              <a:buChar char="•"/>
            </a:pPr>
            <a:r>
              <a:rPr lang="en-GB" sz="2400" b="1" noProof="1">
                <a:latin typeface="DINPro"/>
              </a:rPr>
              <a:t>Pazarlama</a:t>
            </a:r>
          </a:p>
          <a:p>
            <a:pPr marL="380990" indent="-380990" algn="l">
              <a:buFont typeface="Arial" panose="020B0604020202020204" pitchFamily="34" charset="0"/>
              <a:buChar char="•"/>
            </a:pPr>
            <a:r>
              <a:rPr lang="en-GB" sz="2400" b="1" noProof="1">
                <a:latin typeface="DINPro"/>
              </a:rPr>
              <a:t>Tanıtım</a:t>
            </a:r>
          </a:p>
          <a:p>
            <a:pPr marL="380990" indent="-380990" algn="l">
              <a:buFont typeface="Arial" panose="020B0604020202020204" pitchFamily="34" charset="0"/>
              <a:buChar char="•"/>
            </a:pPr>
            <a:r>
              <a:rPr lang="en-GB" sz="2400" b="1" noProof="1">
                <a:latin typeface="DINPro"/>
              </a:rPr>
              <a:t>Satış</a:t>
            </a:r>
          </a:p>
          <a:p>
            <a:pPr marL="380990" indent="-380990" algn="l">
              <a:buFont typeface="Arial" panose="020B0604020202020204" pitchFamily="34" charset="0"/>
              <a:buChar char="•"/>
            </a:pPr>
            <a:r>
              <a:rPr lang="en-GB" sz="2400" b="1" noProof="1">
                <a:latin typeface="DINPro"/>
              </a:rPr>
              <a:t>Görünürlük</a:t>
            </a:r>
          </a:p>
          <a:p>
            <a:pPr marL="380990" indent="-380990" algn="l">
              <a:buFont typeface="Arial" panose="020B0604020202020204" pitchFamily="34" charset="0"/>
              <a:buChar char="•"/>
            </a:pPr>
            <a:r>
              <a:rPr lang="en-GB" sz="2400" b="1" noProof="1">
                <a:latin typeface="DINPro"/>
              </a:rPr>
              <a:t>Erişilebilirlik </a:t>
            </a:r>
            <a:r>
              <a:rPr lang="en-GB" sz="2400" noProof="1">
                <a:latin typeface="DINPro"/>
              </a:rPr>
              <a:t>ve</a:t>
            </a:r>
          </a:p>
          <a:p>
            <a:pPr marL="380990" indent="-380990" algn="l">
              <a:buFont typeface="Arial" panose="020B0604020202020204" pitchFamily="34" charset="0"/>
              <a:buChar char="•"/>
            </a:pPr>
            <a:r>
              <a:rPr lang="en-GB" sz="2400" b="1" noProof="1">
                <a:latin typeface="DINPro"/>
              </a:rPr>
              <a:t>Farkındalık</a:t>
            </a:r>
          </a:p>
          <a:p>
            <a:pPr algn="l"/>
            <a:r>
              <a:rPr lang="en-GB" sz="2400" noProof="1">
                <a:latin typeface="DINPro"/>
              </a:rPr>
              <a:t>Konularında fayda sağlar.</a:t>
            </a:r>
          </a:p>
          <a:p>
            <a:pPr algn="l"/>
            <a:endParaRPr lang="en-GB" sz="2000" noProof="1"/>
          </a:p>
        </p:txBody>
      </p:sp>
      <p:grpSp>
        <p:nvGrpSpPr>
          <p:cNvPr id="4" name="Grup 3">
            <a:extLst>
              <a:ext uri="{FF2B5EF4-FFF2-40B4-BE49-F238E27FC236}">
                <a16:creationId xmlns:a16="http://schemas.microsoft.com/office/drawing/2014/main" id="{728BA34F-7415-C047-803F-FE9EB6770700}"/>
              </a:ext>
            </a:extLst>
          </p:cNvPr>
          <p:cNvGrpSpPr/>
          <p:nvPr/>
        </p:nvGrpSpPr>
        <p:grpSpPr>
          <a:xfrm>
            <a:off x="5029200" y="1029934"/>
            <a:ext cx="6882118" cy="5725612"/>
            <a:chOff x="3771899" y="733187"/>
            <a:chExt cx="5161589" cy="4294209"/>
          </a:xfrm>
        </p:grpSpPr>
        <p:pic>
          <p:nvPicPr>
            <p:cNvPr id="10" name="Resim 9">
              <a:extLst>
                <a:ext uri="{FF2B5EF4-FFF2-40B4-BE49-F238E27FC236}">
                  <a16:creationId xmlns:a16="http://schemas.microsoft.com/office/drawing/2014/main" id="{4568B167-0A8A-E644-AA75-2CFDFA0C7C4F}"/>
                </a:ext>
              </a:extLst>
            </p:cNvPr>
            <p:cNvPicPr>
              <a:picLocks noChangeAspect="1"/>
            </p:cNvPicPr>
            <p:nvPr/>
          </p:nvPicPr>
          <p:blipFill>
            <a:blip r:embed="rId2"/>
            <a:srcRect l="31" r="31"/>
            <a:stretch/>
          </p:blipFill>
          <p:spPr>
            <a:xfrm>
              <a:off x="3771899" y="733187"/>
              <a:ext cx="5161589" cy="4294209"/>
            </a:xfrm>
            <a:prstGeom prst="rect">
              <a:avLst/>
            </a:prstGeom>
          </p:spPr>
        </p:pic>
        <p:pic>
          <p:nvPicPr>
            <p:cNvPr id="12" name="Resim 11">
              <a:extLst>
                <a:ext uri="{FF2B5EF4-FFF2-40B4-BE49-F238E27FC236}">
                  <a16:creationId xmlns:a16="http://schemas.microsoft.com/office/drawing/2014/main" id="{1F56B06A-304C-3C45-9B9D-03CC1F3DA76B}"/>
                </a:ext>
              </a:extLst>
            </p:cNvPr>
            <p:cNvPicPr>
              <a:picLocks noChangeAspect="1"/>
            </p:cNvPicPr>
            <p:nvPr/>
          </p:nvPicPr>
          <p:blipFill>
            <a:blip r:embed="rId3"/>
            <a:stretch>
              <a:fillRect/>
            </a:stretch>
          </p:blipFill>
          <p:spPr>
            <a:xfrm>
              <a:off x="4116505" y="1345425"/>
              <a:ext cx="4651299" cy="2690307"/>
            </a:xfrm>
            <a:prstGeom prst="rect">
              <a:avLst/>
            </a:prstGeom>
          </p:spPr>
        </p:pic>
      </p:grpSp>
      <p:sp>
        <p:nvSpPr>
          <p:cNvPr id="5" name="Title 2">
            <a:extLst>
              <a:ext uri="{FF2B5EF4-FFF2-40B4-BE49-F238E27FC236}">
                <a16:creationId xmlns:a16="http://schemas.microsoft.com/office/drawing/2014/main" id="{38707F13-BEE1-79AC-B80D-453B7BEE19DA}"/>
              </a:ext>
            </a:extLst>
          </p:cNvPr>
          <p:cNvSpPr>
            <a:spLocks noGrp="1"/>
          </p:cNvSpPr>
          <p:nvPr>
            <p:ph type="title"/>
          </p:nvPr>
        </p:nvSpPr>
        <p:spPr>
          <a:xfrm>
            <a:off x="417350" y="179180"/>
            <a:ext cx="11604327" cy="1149031"/>
          </a:xfrm>
        </p:spPr>
        <p:txBody>
          <a:bodyPr>
            <a:normAutofit/>
          </a:bodyPr>
          <a:lstStyle/>
          <a:p>
            <a:r>
              <a:rPr lang="tr-TR" sz="3200">
                <a:latin typeface="Arial" panose="020B0604020202020204" pitchFamily="34" charset="0"/>
                <a:cs typeface="Arial" panose="020B0604020202020204" pitchFamily="34" charset="0"/>
              </a:rPr>
              <a:t>GTS Avantajları</a:t>
            </a:r>
            <a:endParaRPr lang="en-US" sz="3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26154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00EF4-C566-5092-A307-B77E2D991C3D}"/>
              </a:ext>
            </a:extLst>
          </p:cNvPr>
          <p:cNvSpPr>
            <a:spLocks noGrp="1"/>
          </p:cNvSpPr>
          <p:nvPr>
            <p:ph type="title"/>
          </p:nvPr>
        </p:nvSpPr>
        <p:spPr/>
        <p:txBody>
          <a:bodyPr/>
          <a:lstStyle/>
          <a:p>
            <a:r>
              <a:rPr lang="tr-TR"/>
              <a:t>Yeşil Teknoloji Seçim Aracı</a:t>
            </a:r>
          </a:p>
        </p:txBody>
      </p:sp>
      <p:pic>
        <p:nvPicPr>
          <p:cNvPr id="6" name="Resim 3">
            <a:extLst>
              <a:ext uri="{FF2B5EF4-FFF2-40B4-BE49-F238E27FC236}">
                <a16:creationId xmlns:a16="http://schemas.microsoft.com/office/drawing/2014/main" id="{FCD59532-0C0C-2B5B-ECF0-7641E62D98A4}"/>
              </a:ext>
            </a:extLst>
          </p:cNvPr>
          <p:cNvPicPr>
            <a:picLocks noChangeAspect="1"/>
          </p:cNvPicPr>
          <p:nvPr/>
        </p:nvPicPr>
        <p:blipFill>
          <a:blip r:embed="rId2"/>
          <a:stretch>
            <a:fillRect/>
          </a:stretch>
        </p:blipFill>
        <p:spPr>
          <a:xfrm>
            <a:off x="5750929" y="2038238"/>
            <a:ext cx="2251557" cy="4268289"/>
          </a:xfrm>
          <a:prstGeom prst="rect">
            <a:avLst/>
          </a:prstGeom>
        </p:spPr>
      </p:pic>
      <p:pic>
        <p:nvPicPr>
          <p:cNvPr id="7" name="Resim 4">
            <a:extLst>
              <a:ext uri="{FF2B5EF4-FFF2-40B4-BE49-F238E27FC236}">
                <a16:creationId xmlns:a16="http://schemas.microsoft.com/office/drawing/2014/main" id="{351C84AA-7127-7EA4-07BF-A4D5C97137F6}"/>
              </a:ext>
            </a:extLst>
          </p:cNvPr>
          <p:cNvPicPr>
            <a:picLocks noChangeAspect="1"/>
          </p:cNvPicPr>
          <p:nvPr/>
        </p:nvPicPr>
        <p:blipFill>
          <a:blip r:embed="rId3"/>
          <a:stretch>
            <a:fillRect/>
          </a:stretch>
        </p:blipFill>
        <p:spPr>
          <a:xfrm>
            <a:off x="8172154" y="3542286"/>
            <a:ext cx="1957809" cy="1989387"/>
          </a:xfrm>
          <a:prstGeom prst="rect">
            <a:avLst/>
          </a:prstGeom>
        </p:spPr>
      </p:pic>
      <p:pic>
        <p:nvPicPr>
          <p:cNvPr id="8" name="Resim 5">
            <a:extLst>
              <a:ext uri="{FF2B5EF4-FFF2-40B4-BE49-F238E27FC236}">
                <a16:creationId xmlns:a16="http://schemas.microsoft.com/office/drawing/2014/main" id="{615E12A1-E90E-083D-5BE8-A09F08042FBD}"/>
              </a:ext>
            </a:extLst>
          </p:cNvPr>
          <p:cNvPicPr>
            <a:picLocks noChangeAspect="1"/>
          </p:cNvPicPr>
          <p:nvPr/>
        </p:nvPicPr>
        <p:blipFill>
          <a:blip r:embed="rId4"/>
          <a:stretch>
            <a:fillRect/>
          </a:stretch>
        </p:blipFill>
        <p:spPr>
          <a:xfrm>
            <a:off x="10138154" y="3604345"/>
            <a:ext cx="1865268" cy="1865268"/>
          </a:xfrm>
          <a:prstGeom prst="rect">
            <a:avLst/>
          </a:prstGeom>
        </p:spPr>
      </p:pic>
      <p:pic>
        <p:nvPicPr>
          <p:cNvPr id="9" name="Resim 9">
            <a:extLst>
              <a:ext uri="{FF2B5EF4-FFF2-40B4-BE49-F238E27FC236}">
                <a16:creationId xmlns:a16="http://schemas.microsoft.com/office/drawing/2014/main" id="{FE985455-760E-D78E-8B62-465C6BB9B6F3}"/>
              </a:ext>
            </a:extLst>
          </p:cNvPr>
          <p:cNvPicPr>
            <a:picLocks noChangeAspect="1"/>
          </p:cNvPicPr>
          <p:nvPr/>
        </p:nvPicPr>
        <p:blipFill>
          <a:blip r:embed="rId5"/>
          <a:stretch>
            <a:fillRect/>
          </a:stretch>
        </p:blipFill>
        <p:spPr>
          <a:xfrm>
            <a:off x="8213050" y="2139590"/>
            <a:ext cx="1787138" cy="1466196"/>
          </a:xfrm>
          <a:prstGeom prst="rect">
            <a:avLst/>
          </a:prstGeom>
        </p:spPr>
      </p:pic>
      <p:pic>
        <p:nvPicPr>
          <p:cNvPr id="10" name="Resim 10">
            <a:extLst>
              <a:ext uri="{FF2B5EF4-FFF2-40B4-BE49-F238E27FC236}">
                <a16:creationId xmlns:a16="http://schemas.microsoft.com/office/drawing/2014/main" id="{2F9AD988-99F1-6423-01B4-238E6328E0D2}"/>
              </a:ext>
            </a:extLst>
          </p:cNvPr>
          <p:cNvPicPr>
            <a:picLocks noChangeAspect="1"/>
          </p:cNvPicPr>
          <p:nvPr/>
        </p:nvPicPr>
        <p:blipFill>
          <a:blip r:embed="rId6"/>
          <a:stretch>
            <a:fillRect/>
          </a:stretch>
        </p:blipFill>
        <p:spPr>
          <a:xfrm>
            <a:off x="10351430" y="2038238"/>
            <a:ext cx="1195783" cy="1567548"/>
          </a:xfrm>
          <a:prstGeom prst="rect">
            <a:avLst/>
          </a:prstGeom>
        </p:spPr>
      </p:pic>
      <p:pic>
        <p:nvPicPr>
          <p:cNvPr id="11" name="Resim 11">
            <a:extLst>
              <a:ext uri="{FF2B5EF4-FFF2-40B4-BE49-F238E27FC236}">
                <a16:creationId xmlns:a16="http://schemas.microsoft.com/office/drawing/2014/main" id="{4C6629A5-4FA4-994D-6734-A21B075D06F7}"/>
              </a:ext>
            </a:extLst>
          </p:cNvPr>
          <p:cNvPicPr>
            <a:picLocks noChangeAspect="1"/>
          </p:cNvPicPr>
          <p:nvPr/>
        </p:nvPicPr>
        <p:blipFill>
          <a:blip r:embed="rId7"/>
          <a:stretch>
            <a:fillRect/>
          </a:stretch>
        </p:blipFill>
        <p:spPr>
          <a:xfrm>
            <a:off x="10194391" y="5410907"/>
            <a:ext cx="1752794" cy="647185"/>
          </a:xfrm>
          <a:prstGeom prst="rect">
            <a:avLst/>
          </a:prstGeom>
        </p:spPr>
      </p:pic>
      <p:pic>
        <p:nvPicPr>
          <p:cNvPr id="12" name="Resim 12">
            <a:extLst>
              <a:ext uri="{FF2B5EF4-FFF2-40B4-BE49-F238E27FC236}">
                <a16:creationId xmlns:a16="http://schemas.microsoft.com/office/drawing/2014/main" id="{B9383F6B-BDAB-A50A-3E4F-AB4F123029E5}"/>
              </a:ext>
            </a:extLst>
          </p:cNvPr>
          <p:cNvPicPr>
            <a:picLocks noChangeAspect="1"/>
          </p:cNvPicPr>
          <p:nvPr/>
        </p:nvPicPr>
        <p:blipFill>
          <a:blip r:embed="rId8"/>
          <a:stretch>
            <a:fillRect/>
          </a:stretch>
        </p:blipFill>
        <p:spPr>
          <a:xfrm>
            <a:off x="8318803" y="5444212"/>
            <a:ext cx="1681386" cy="604736"/>
          </a:xfrm>
          <a:prstGeom prst="rect">
            <a:avLst/>
          </a:prstGeom>
        </p:spPr>
      </p:pic>
      <p:grpSp>
        <p:nvGrpSpPr>
          <p:cNvPr id="13" name="Group 12">
            <a:extLst>
              <a:ext uri="{FF2B5EF4-FFF2-40B4-BE49-F238E27FC236}">
                <a16:creationId xmlns:a16="http://schemas.microsoft.com/office/drawing/2014/main" id="{137C6CD7-49BF-FAA2-0125-6EF52C1117B2}"/>
              </a:ext>
            </a:extLst>
          </p:cNvPr>
          <p:cNvGrpSpPr/>
          <p:nvPr/>
        </p:nvGrpSpPr>
        <p:grpSpPr>
          <a:xfrm>
            <a:off x="-37132" y="1730297"/>
            <a:ext cx="5500575" cy="4576230"/>
            <a:chOff x="6006064" y="1524019"/>
            <a:chExt cx="5500575" cy="4576230"/>
          </a:xfrm>
        </p:grpSpPr>
        <p:grpSp>
          <p:nvGrpSpPr>
            <p:cNvPr id="14" name="Grup 2">
              <a:extLst>
                <a:ext uri="{FF2B5EF4-FFF2-40B4-BE49-F238E27FC236}">
                  <a16:creationId xmlns:a16="http://schemas.microsoft.com/office/drawing/2014/main" id="{97D0F13B-D019-E0AD-E367-86B8E77EC38C}"/>
                </a:ext>
              </a:extLst>
            </p:cNvPr>
            <p:cNvGrpSpPr/>
            <p:nvPr/>
          </p:nvGrpSpPr>
          <p:grpSpPr>
            <a:xfrm>
              <a:off x="6006064" y="1524019"/>
              <a:ext cx="5500575" cy="4576230"/>
              <a:chOff x="3430773" y="567270"/>
              <a:chExt cx="5500575" cy="4576230"/>
            </a:xfrm>
          </p:grpSpPr>
          <p:pic>
            <p:nvPicPr>
              <p:cNvPr id="17" name="Resim 9">
                <a:extLst>
                  <a:ext uri="{FF2B5EF4-FFF2-40B4-BE49-F238E27FC236}">
                    <a16:creationId xmlns:a16="http://schemas.microsoft.com/office/drawing/2014/main" id="{B333D31C-979D-5F7B-5652-3FF627402185}"/>
                  </a:ext>
                </a:extLst>
              </p:cNvPr>
              <p:cNvPicPr>
                <a:picLocks noChangeAspect="1"/>
              </p:cNvPicPr>
              <p:nvPr/>
            </p:nvPicPr>
            <p:blipFill>
              <a:blip r:embed="rId9"/>
              <a:srcRect l="31" r="31"/>
              <a:stretch/>
            </p:blipFill>
            <p:spPr>
              <a:xfrm>
                <a:off x="3430773" y="567270"/>
                <a:ext cx="5500575" cy="4576230"/>
              </a:xfrm>
              <a:prstGeom prst="rect">
                <a:avLst/>
              </a:prstGeom>
            </p:spPr>
          </p:pic>
          <p:pic>
            <p:nvPicPr>
              <p:cNvPr id="18" name="Resim 1">
                <a:extLst>
                  <a:ext uri="{FF2B5EF4-FFF2-40B4-BE49-F238E27FC236}">
                    <a16:creationId xmlns:a16="http://schemas.microsoft.com/office/drawing/2014/main" id="{B3CBF01C-97C6-CE89-F444-C0FDBFEEDED4}"/>
                  </a:ext>
                </a:extLst>
              </p:cNvPr>
              <p:cNvPicPr>
                <a:picLocks noChangeAspect="1"/>
              </p:cNvPicPr>
              <p:nvPr/>
            </p:nvPicPr>
            <p:blipFill rotWithShape="1">
              <a:blip r:embed="rId10"/>
              <a:srcRect l="6590" b="6984"/>
              <a:stretch/>
            </p:blipFill>
            <p:spPr>
              <a:xfrm>
                <a:off x="3835400" y="1200150"/>
                <a:ext cx="4921249" cy="2908652"/>
              </a:xfrm>
              <a:prstGeom prst="rect">
                <a:avLst/>
              </a:prstGeom>
            </p:spPr>
          </p:pic>
        </p:grpSp>
        <p:pic>
          <p:nvPicPr>
            <p:cNvPr id="15" name="Resim 13">
              <a:extLst>
                <a:ext uri="{FF2B5EF4-FFF2-40B4-BE49-F238E27FC236}">
                  <a16:creationId xmlns:a16="http://schemas.microsoft.com/office/drawing/2014/main" id="{EAE7B1F9-ABD6-9163-0774-A27878840AD5}"/>
                </a:ext>
              </a:extLst>
            </p:cNvPr>
            <p:cNvPicPr>
              <a:picLocks noChangeAspect="1"/>
            </p:cNvPicPr>
            <p:nvPr/>
          </p:nvPicPr>
          <p:blipFill>
            <a:blip r:embed="rId11"/>
            <a:stretch>
              <a:fillRect/>
            </a:stretch>
          </p:blipFill>
          <p:spPr>
            <a:xfrm>
              <a:off x="6541971" y="3344800"/>
              <a:ext cx="599243" cy="934668"/>
            </a:xfrm>
            <a:prstGeom prst="rect">
              <a:avLst/>
            </a:prstGeom>
          </p:spPr>
        </p:pic>
        <p:pic>
          <p:nvPicPr>
            <p:cNvPr id="16" name="Resim 34">
              <a:extLst>
                <a:ext uri="{FF2B5EF4-FFF2-40B4-BE49-F238E27FC236}">
                  <a16:creationId xmlns:a16="http://schemas.microsoft.com/office/drawing/2014/main" id="{FDD44A99-10DC-8DFA-FA75-F0D744C9719D}"/>
                </a:ext>
              </a:extLst>
            </p:cNvPr>
            <p:cNvPicPr>
              <a:picLocks noChangeAspect="1"/>
            </p:cNvPicPr>
            <p:nvPr/>
          </p:nvPicPr>
          <p:blipFill>
            <a:blip r:embed="rId12"/>
            <a:stretch>
              <a:fillRect/>
            </a:stretch>
          </p:blipFill>
          <p:spPr>
            <a:xfrm>
              <a:off x="9280102" y="3668445"/>
              <a:ext cx="942519" cy="940372"/>
            </a:xfrm>
            <a:prstGeom prst="rect">
              <a:avLst/>
            </a:prstGeom>
          </p:spPr>
        </p:pic>
      </p:grpSp>
    </p:spTree>
    <p:extLst>
      <p:ext uri="{BB962C8B-B14F-4D97-AF65-F5344CB8AC3E}">
        <p14:creationId xmlns:p14="http://schemas.microsoft.com/office/powerpoint/2010/main" val="4028493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EAA1A-ADBE-CC6B-8D5F-393EAD8A75DB}"/>
              </a:ext>
            </a:extLst>
          </p:cNvPr>
          <p:cNvSpPr>
            <a:spLocks noGrp="1"/>
          </p:cNvSpPr>
          <p:nvPr>
            <p:ph type="title"/>
          </p:nvPr>
        </p:nvSpPr>
        <p:spPr/>
        <p:txBody>
          <a:bodyPr/>
          <a:lstStyle/>
          <a:p>
            <a:r>
              <a:rPr lang="tr-TR"/>
              <a:t>2. Teknik Destek Çalışmaları</a:t>
            </a:r>
            <a:br>
              <a:rPr lang="tr-TR"/>
            </a:br>
            <a:r>
              <a:rPr lang="tr-TR" b="0"/>
              <a:t>Proje bazında yatırımcılara</a:t>
            </a:r>
          </a:p>
        </p:txBody>
      </p:sp>
      <p:sp>
        <p:nvSpPr>
          <p:cNvPr id="6" name="Metin kutusu 15">
            <a:extLst>
              <a:ext uri="{FF2B5EF4-FFF2-40B4-BE49-F238E27FC236}">
                <a16:creationId xmlns:a16="http://schemas.microsoft.com/office/drawing/2014/main" id="{5200BCB7-A8B7-5ED0-11FE-C9719672E287}"/>
              </a:ext>
            </a:extLst>
          </p:cNvPr>
          <p:cNvSpPr txBox="1"/>
          <p:nvPr/>
        </p:nvSpPr>
        <p:spPr>
          <a:xfrm>
            <a:off x="2199349" y="1690688"/>
            <a:ext cx="6283524" cy="4893647"/>
          </a:xfrm>
          <a:prstGeom prst="rect">
            <a:avLst/>
          </a:prstGeom>
          <a:noFill/>
        </p:spPr>
        <p:txBody>
          <a:bodyPr wrap="square" rtlCol="0">
            <a:spAutoFit/>
          </a:bodyPr>
          <a:lstStyle>
            <a:defPPr>
              <a:defRPr lang="tr-TR"/>
            </a:defPPr>
            <a:lvl1pPr algn="ctr">
              <a:defRPr sz="4000" b="1">
                <a:latin typeface="SF Pro Display"/>
              </a:defRPr>
            </a:lvl1pPr>
          </a:lstStyle>
          <a:p>
            <a:pPr algn="l"/>
            <a:r>
              <a:rPr lang="tr-TR" sz="2400" b="0">
                <a:latin typeface="DIN Pro Regular" panose="020B0504020101020102" pitchFamily="34" charset="0"/>
                <a:cs typeface="DIN Pro Regular" panose="020B0504020101020102" pitchFamily="34" charset="0"/>
              </a:rPr>
              <a:t>GEFF kapsamında değerlendirilen projelere finansmanla birlikte </a:t>
            </a:r>
            <a:r>
              <a:rPr lang="tr-TR" sz="2400">
                <a:solidFill>
                  <a:srgbClr val="19A096"/>
                </a:solidFill>
                <a:latin typeface="DIN Pro Regular" panose="020B0504020101020102" pitchFamily="34" charset="0"/>
                <a:cs typeface="DIN Pro Regular" panose="020B0504020101020102" pitchFamily="34" charset="0"/>
              </a:rPr>
              <a:t>teknik destek </a:t>
            </a:r>
            <a:r>
              <a:rPr lang="tr-TR" sz="2400" b="0">
                <a:latin typeface="DIN Pro Regular" panose="020B0504020101020102" pitchFamily="34" charset="0"/>
                <a:cs typeface="DIN Pro Regular" panose="020B0504020101020102" pitchFamily="34" charset="0"/>
              </a:rPr>
              <a:t>verilir.</a:t>
            </a:r>
          </a:p>
          <a:p>
            <a:pPr algn="l"/>
            <a:endParaRPr lang="tr-TR" sz="2400" b="0">
              <a:latin typeface="DIN Pro Regular" panose="020B0504020101020102" pitchFamily="34" charset="0"/>
              <a:cs typeface="DIN Pro Regular" panose="020B0504020101020102" pitchFamily="34" charset="0"/>
            </a:endParaRPr>
          </a:p>
          <a:p>
            <a:pPr algn="l"/>
            <a:r>
              <a:rPr lang="tr-TR" sz="2400" b="0" noProof="1">
                <a:latin typeface="DIN Pro Regular" panose="020B0504020101020102" pitchFamily="34" charset="0"/>
                <a:cs typeface="DIN Pro Regular" panose="020B0504020101020102" pitchFamily="34" charset="0"/>
              </a:rPr>
              <a:t>Teknik desteğin amacı, GEFF kapsamında proje geliştirmek isteyen yatırımcıların projenin her aşamasında desteklenmesidir. </a:t>
            </a:r>
            <a:endParaRPr lang="tr-TR" sz="2400" b="0">
              <a:latin typeface="DIN Pro Regular" panose="020B0504020101020102" pitchFamily="34" charset="0"/>
              <a:cs typeface="DIN Pro Regular" panose="020B0504020101020102" pitchFamily="34" charset="0"/>
            </a:endParaRPr>
          </a:p>
          <a:p>
            <a:pPr algn="l"/>
            <a:endParaRPr lang="tr-TR" sz="2400" b="0">
              <a:latin typeface="DIN Pro Regular" panose="020B0504020101020102" pitchFamily="34" charset="0"/>
              <a:cs typeface="DIN Pro Regular" panose="020B0504020101020102" pitchFamily="34" charset="0"/>
            </a:endParaRPr>
          </a:p>
          <a:p>
            <a:pPr algn="l"/>
            <a:r>
              <a:rPr lang="tr-TR" sz="2400" b="0" noProof="1">
                <a:latin typeface="DIN Pro Regular" panose="020B0504020101020102" pitchFamily="34" charset="0"/>
                <a:cs typeface="DIN Pro Regular" panose="020B0504020101020102" pitchFamily="34" charset="0"/>
              </a:rPr>
              <a:t>GEFF’in teknik bilgi destekleri;</a:t>
            </a:r>
          </a:p>
          <a:p>
            <a:pPr marL="285750" indent="-285750" algn="l">
              <a:buFont typeface="Arial" panose="020B0604020202020204" pitchFamily="34" charset="0"/>
              <a:buChar char="•"/>
            </a:pPr>
            <a:r>
              <a:rPr lang="tr-TR" sz="2400" noProof="1">
                <a:latin typeface="DIN Pro Regular" panose="020B0504020101020102" pitchFamily="34" charset="0"/>
                <a:cs typeface="DIN Pro Regular" panose="020B0504020101020102" pitchFamily="34" charset="0"/>
              </a:rPr>
              <a:t>Mühendislik</a:t>
            </a:r>
          </a:p>
          <a:p>
            <a:pPr marL="285750" indent="-285750" algn="l">
              <a:buFont typeface="Arial" panose="020B0604020202020204" pitchFamily="34" charset="0"/>
              <a:buChar char="•"/>
            </a:pPr>
            <a:r>
              <a:rPr lang="tr-TR" sz="2400" noProof="1">
                <a:latin typeface="DIN Pro Regular" panose="020B0504020101020102" pitchFamily="34" charset="0"/>
                <a:cs typeface="DIN Pro Regular" panose="020B0504020101020102" pitchFamily="34" charset="0"/>
              </a:rPr>
              <a:t>Finans</a:t>
            </a:r>
          </a:p>
          <a:p>
            <a:pPr marL="285750" indent="-285750" algn="l">
              <a:buFont typeface="Arial" panose="020B0604020202020204" pitchFamily="34" charset="0"/>
              <a:buChar char="•"/>
            </a:pPr>
            <a:r>
              <a:rPr lang="tr-TR" sz="2400" noProof="1">
                <a:latin typeface="DIN Pro Regular" panose="020B0504020101020102" pitchFamily="34" charset="0"/>
                <a:cs typeface="DIN Pro Regular" panose="020B0504020101020102" pitchFamily="34" charset="0"/>
              </a:rPr>
              <a:t>Pazarlama</a:t>
            </a:r>
          </a:p>
          <a:p>
            <a:pPr algn="l"/>
            <a:r>
              <a:rPr lang="tr-TR" sz="2400" b="0" noProof="1">
                <a:latin typeface="DIN Pro Regular" panose="020B0504020101020102" pitchFamily="34" charset="0"/>
                <a:cs typeface="DIN Pro Regular" panose="020B0504020101020102" pitchFamily="34" charset="0"/>
              </a:rPr>
              <a:t>gibi alanları kapsar.</a:t>
            </a:r>
          </a:p>
          <a:p>
            <a:pPr algn="l"/>
            <a:endParaRPr lang="tr-TR" sz="2400" b="0" noProof="1">
              <a:latin typeface="DIN Pro Regular" panose="020B0504020101020102" pitchFamily="34" charset="0"/>
              <a:cs typeface="DIN Pro Regular" panose="020B0504020101020102" pitchFamily="34" charset="0"/>
            </a:endParaRPr>
          </a:p>
        </p:txBody>
      </p:sp>
      <p:pic>
        <p:nvPicPr>
          <p:cNvPr id="9" name="Resim 27">
            <a:extLst>
              <a:ext uri="{FF2B5EF4-FFF2-40B4-BE49-F238E27FC236}">
                <a16:creationId xmlns:a16="http://schemas.microsoft.com/office/drawing/2014/main" id="{26240FA6-40B7-B9F6-7C1C-B411EB0A9E30}"/>
              </a:ext>
            </a:extLst>
          </p:cNvPr>
          <p:cNvPicPr>
            <a:picLocks noChangeAspect="1"/>
          </p:cNvPicPr>
          <p:nvPr/>
        </p:nvPicPr>
        <p:blipFill>
          <a:blip r:embed="rId2"/>
          <a:stretch>
            <a:fillRect/>
          </a:stretch>
        </p:blipFill>
        <p:spPr>
          <a:xfrm>
            <a:off x="8482873" y="2031426"/>
            <a:ext cx="1306740" cy="3907155"/>
          </a:xfrm>
          <a:prstGeom prst="rect">
            <a:avLst/>
          </a:prstGeom>
        </p:spPr>
      </p:pic>
      <p:grpSp>
        <p:nvGrpSpPr>
          <p:cNvPr id="12" name="Group 11">
            <a:extLst>
              <a:ext uri="{FF2B5EF4-FFF2-40B4-BE49-F238E27FC236}">
                <a16:creationId xmlns:a16="http://schemas.microsoft.com/office/drawing/2014/main" id="{BB104449-FC48-B648-3821-BBB2B6FD2236}"/>
              </a:ext>
            </a:extLst>
          </p:cNvPr>
          <p:cNvGrpSpPr/>
          <p:nvPr/>
        </p:nvGrpSpPr>
        <p:grpSpPr>
          <a:xfrm>
            <a:off x="581891" y="2014281"/>
            <a:ext cx="1371600" cy="3924300"/>
            <a:chOff x="581891" y="2014281"/>
            <a:chExt cx="1371600" cy="3924300"/>
          </a:xfrm>
        </p:grpSpPr>
        <p:pic>
          <p:nvPicPr>
            <p:cNvPr id="7" name="Resim 5" descr="kıyafet, takım içeren bir resim&#10;&#10;Açıklama otomatik olarak oluşturuldu">
              <a:extLst>
                <a:ext uri="{FF2B5EF4-FFF2-40B4-BE49-F238E27FC236}">
                  <a16:creationId xmlns:a16="http://schemas.microsoft.com/office/drawing/2014/main" id="{A6F1C635-8ECF-4A64-C4D9-340C65734DF0}"/>
                </a:ext>
              </a:extLst>
            </p:cNvPr>
            <p:cNvPicPr>
              <a:picLocks noChangeAspect="1"/>
            </p:cNvPicPr>
            <p:nvPr/>
          </p:nvPicPr>
          <p:blipFill>
            <a:blip r:embed="rId3"/>
            <a:stretch>
              <a:fillRect/>
            </a:stretch>
          </p:blipFill>
          <p:spPr>
            <a:xfrm>
              <a:off x="581891" y="2014281"/>
              <a:ext cx="1371600" cy="3924300"/>
            </a:xfrm>
            <a:prstGeom prst="rect">
              <a:avLst/>
            </a:prstGeom>
          </p:spPr>
        </p:pic>
        <p:pic>
          <p:nvPicPr>
            <p:cNvPr id="11" name="Picture 10">
              <a:extLst>
                <a:ext uri="{FF2B5EF4-FFF2-40B4-BE49-F238E27FC236}">
                  <a16:creationId xmlns:a16="http://schemas.microsoft.com/office/drawing/2014/main" id="{A6C301BF-B4D7-E332-33E6-1BDECC322AFA}"/>
                </a:ext>
              </a:extLst>
            </p:cNvPr>
            <p:cNvPicPr>
              <a:picLocks noChangeAspect="1"/>
            </p:cNvPicPr>
            <p:nvPr/>
          </p:nvPicPr>
          <p:blipFill rotWithShape="1">
            <a:blip r:embed="rId4"/>
            <a:srcRect r="68854" b="5907"/>
            <a:stretch/>
          </p:blipFill>
          <p:spPr>
            <a:xfrm rot="19321340">
              <a:off x="1142967" y="3472891"/>
              <a:ext cx="281197" cy="264649"/>
            </a:xfrm>
            <a:prstGeom prst="rect">
              <a:avLst/>
            </a:prstGeom>
          </p:spPr>
        </p:pic>
      </p:grpSp>
      <p:grpSp>
        <p:nvGrpSpPr>
          <p:cNvPr id="14" name="Group 13">
            <a:extLst>
              <a:ext uri="{FF2B5EF4-FFF2-40B4-BE49-F238E27FC236}">
                <a16:creationId xmlns:a16="http://schemas.microsoft.com/office/drawing/2014/main" id="{509C7992-4D28-36F0-4013-0B5F11188EB9}"/>
              </a:ext>
            </a:extLst>
          </p:cNvPr>
          <p:cNvGrpSpPr/>
          <p:nvPr/>
        </p:nvGrpSpPr>
        <p:grpSpPr>
          <a:xfrm>
            <a:off x="9953501" y="2031426"/>
            <a:ext cx="1371599" cy="3907155"/>
            <a:chOff x="8476955" y="2031426"/>
            <a:chExt cx="1371599" cy="3907155"/>
          </a:xfrm>
        </p:grpSpPr>
        <p:pic>
          <p:nvPicPr>
            <p:cNvPr id="8" name="Resim 7">
              <a:extLst>
                <a:ext uri="{FF2B5EF4-FFF2-40B4-BE49-F238E27FC236}">
                  <a16:creationId xmlns:a16="http://schemas.microsoft.com/office/drawing/2014/main" id="{C1C93D72-50F4-1005-1B77-12ECB5D3CED6}"/>
                </a:ext>
              </a:extLst>
            </p:cNvPr>
            <p:cNvPicPr>
              <a:picLocks noChangeAspect="1"/>
            </p:cNvPicPr>
            <p:nvPr/>
          </p:nvPicPr>
          <p:blipFill>
            <a:blip r:embed="rId5"/>
            <a:stretch>
              <a:fillRect/>
            </a:stretch>
          </p:blipFill>
          <p:spPr>
            <a:xfrm>
              <a:off x="8476955" y="2031426"/>
              <a:ext cx="1371599" cy="3907155"/>
            </a:xfrm>
            <a:prstGeom prst="rect">
              <a:avLst/>
            </a:prstGeom>
          </p:spPr>
        </p:pic>
        <p:pic>
          <p:nvPicPr>
            <p:cNvPr id="13" name="Picture 12">
              <a:extLst>
                <a:ext uri="{FF2B5EF4-FFF2-40B4-BE49-F238E27FC236}">
                  <a16:creationId xmlns:a16="http://schemas.microsoft.com/office/drawing/2014/main" id="{F4BA881E-70CD-2EA1-0ADF-6A8002BD6F91}"/>
                </a:ext>
              </a:extLst>
            </p:cNvPr>
            <p:cNvPicPr>
              <a:picLocks noChangeAspect="1"/>
            </p:cNvPicPr>
            <p:nvPr/>
          </p:nvPicPr>
          <p:blipFill rotWithShape="1">
            <a:blip r:embed="rId4"/>
            <a:srcRect r="68854" b="5907"/>
            <a:stretch/>
          </p:blipFill>
          <p:spPr>
            <a:xfrm>
              <a:off x="9022155" y="3347710"/>
              <a:ext cx="281197" cy="264649"/>
            </a:xfrm>
            <a:prstGeom prst="rect">
              <a:avLst/>
            </a:prstGeom>
          </p:spPr>
        </p:pic>
      </p:grpSp>
    </p:spTree>
    <p:extLst>
      <p:ext uri="{BB962C8B-B14F-4D97-AF65-F5344CB8AC3E}">
        <p14:creationId xmlns:p14="http://schemas.microsoft.com/office/powerpoint/2010/main" val="2744702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43023BCD-F800-0806-B67A-88105B421C63}"/>
              </a:ext>
            </a:extLst>
          </p:cNvPr>
          <p:cNvSpPr>
            <a:spLocks noGrp="1"/>
          </p:cNvSpPr>
          <p:nvPr>
            <p:ph type="title"/>
          </p:nvPr>
        </p:nvSpPr>
        <p:spPr/>
        <p:txBody>
          <a:bodyPr/>
          <a:lstStyle/>
          <a:p>
            <a:r>
              <a:rPr lang="tr-TR"/>
              <a:t>Başvuru Süreci</a:t>
            </a:r>
          </a:p>
        </p:txBody>
      </p:sp>
      <p:pic>
        <p:nvPicPr>
          <p:cNvPr id="5" name="Picture 2" descr="/var/folders/_m/jl69d5b118s3517kvfb7z4_00000gn/T/com.microsoft.Powerpoint/WebArchiveCopyPasteTempFiles/step1.png">
            <a:extLst>
              <a:ext uri="{FF2B5EF4-FFF2-40B4-BE49-F238E27FC236}">
                <a16:creationId xmlns:a16="http://schemas.microsoft.com/office/drawing/2014/main" id="{EB9AB462-A57A-F434-1A7F-493E1050000D}"/>
              </a:ext>
            </a:extLst>
          </p:cNvPr>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brightnessContrast contrast="25000"/>
                    </a14:imgEffect>
                  </a14:imgLayer>
                </a14:imgProps>
              </a:ext>
              <a:ext uri="{28A0092B-C50C-407E-A947-70E740481C1C}">
                <a14:useLocalDpi xmlns:a14="http://schemas.microsoft.com/office/drawing/2010/main" val="0"/>
              </a:ext>
            </a:extLst>
          </a:blip>
          <a:srcRect/>
          <a:stretch>
            <a:fillRect/>
          </a:stretch>
        </p:blipFill>
        <p:spPr bwMode="auto">
          <a:xfrm>
            <a:off x="1007355" y="2348671"/>
            <a:ext cx="457200" cy="635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var/folders/_m/jl69d5b118s3517kvfb7z4_00000gn/T/com.microsoft.Powerpoint/WebArchiveCopyPasteTempFiles/step2.png">
            <a:extLst>
              <a:ext uri="{FF2B5EF4-FFF2-40B4-BE49-F238E27FC236}">
                <a16:creationId xmlns:a16="http://schemas.microsoft.com/office/drawing/2014/main" id="{B9710E36-3034-CC8B-5B22-874D04316B70}"/>
              </a:ext>
            </a:extLst>
          </p:cNvPr>
          <p:cNvPicPr>
            <a:picLocks noChangeAspect="1" noChangeArrowheads="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contrast="66000"/>
                    </a14:imgEffect>
                  </a14:imgLayer>
                </a14:imgProps>
              </a:ext>
              <a:ext uri="{28A0092B-C50C-407E-A947-70E740481C1C}">
                <a14:useLocalDpi xmlns:a14="http://schemas.microsoft.com/office/drawing/2010/main" val="0"/>
              </a:ext>
            </a:extLst>
          </a:blip>
          <a:srcRect/>
          <a:stretch>
            <a:fillRect/>
          </a:stretch>
        </p:blipFill>
        <p:spPr bwMode="auto">
          <a:xfrm>
            <a:off x="3014262" y="2360288"/>
            <a:ext cx="698500" cy="635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5">
            <a:extLst>
              <a:ext uri="{FF2B5EF4-FFF2-40B4-BE49-F238E27FC236}">
                <a16:creationId xmlns:a16="http://schemas.microsoft.com/office/drawing/2014/main" id="{17930191-D25C-E259-5C74-1405303905CD}"/>
              </a:ext>
            </a:extLst>
          </p:cNvPr>
          <p:cNvSpPr>
            <a:spLocks noChangeArrowheads="1"/>
          </p:cNvSpPr>
          <p:nvPr/>
        </p:nvSpPr>
        <p:spPr bwMode="auto">
          <a:xfrm>
            <a:off x="516716" y="3426611"/>
            <a:ext cx="143847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i="0" u="none" strike="noStrike" cap="none" normalizeH="0" baseline="0">
                <a:ln>
                  <a:noFill/>
                </a:ln>
                <a:solidFill>
                  <a:srgbClr val="333333"/>
                </a:solidFill>
                <a:effectLst/>
                <a:latin typeface="DIN Pro Regular"/>
              </a:rPr>
              <a:t>Yatırımcı projesiyle anlaşmalı GEFF Finansman Kuruluşuna başvurur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i="0" u="none" strike="noStrike" cap="none" normalizeH="0" baseline="0">
              <a:ln>
                <a:noFill/>
              </a:ln>
              <a:solidFill>
                <a:schemeClr val="tx1"/>
              </a:solidFill>
              <a:effectLst/>
              <a:latin typeface="Arial" panose="020B0604020202020204" pitchFamily="34" charset="0"/>
            </a:endParaRPr>
          </a:p>
        </p:txBody>
      </p:sp>
      <p:pic>
        <p:nvPicPr>
          <p:cNvPr id="16" name="Picture 8" descr="/var/folders/_m/jl69d5b118s3517kvfb7z4_00000gn/T/com.microsoft.Powerpoint/WebArchiveCopyPasteTempFiles/step4.png">
            <a:extLst>
              <a:ext uri="{FF2B5EF4-FFF2-40B4-BE49-F238E27FC236}">
                <a16:creationId xmlns:a16="http://schemas.microsoft.com/office/drawing/2014/main" id="{498CB4A6-4B68-8B1A-C79E-AA638416968F}"/>
              </a:ext>
            </a:extLst>
          </p:cNvPr>
          <p:cNvPicPr>
            <a:picLocks noChangeAspect="1" noChangeArrowheads="1"/>
          </p:cNvPicPr>
          <p:nvPr/>
        </p:nvPicPr>
        <p:blipFill>
          <a:blip r:embed="rId6">
            <a:duotone>
              <a:prstClr val="black"/>
              <a:schemeClr val="accent1">
                <a:tint val="45000"/>
                <a:satMod val="400000"/>
              </a:schemeClr>
            </a:duotone>
            <a:extLst>
              <a:ext uri="{BEBA8EAE-BF5A-486C-A8C5-ECC9F3942E4B}">
                <a14:imgProps xmlns:a14="http://schemas.microsoft.com/office/drawing/2010/main">
                  <a14:imgLayer r:embed="rId7">
                    <a14:imgEffect>
                      <a14:colorTemperature colorTemp="5650"/>
                    </a14:imgEffect>
                    <a14:imgEffect>
                      <a14:saturation sat="95000"/>
                    </a14:imgEffect>
                    <a14:imgEffect>
                      <a14:brightnessContrast bright="7000" contrast="46000"/>
                    </a14:imgEffect>
                  </a14:imgLayer>
                </a14:imgProps>
              </a:ext>
              <a:ext uri="{28A0092B-C50C-407E-A947-70E740481C1C}">
                <a14:useLocalDpi xmlns:a14="http://schemas.microsoft.com/office/drawing/2010/main" val="0"/>
              </a:ext>
            </a:extLst>
          </a:blip>
          <a:srcRect/>
          <a:stretch>
            <a:fillRect/>
          </a:stretch>
        </p:blipFill>
        <p:spPr bwMode="auto">
          <a:xfrm>
            <a:off x="8089076" y="2360288"/>
            <a:ext cx="660400" cy="6350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9">
            <a:extLst>
              <a:ext uri="{FF2B5EF4-FFF2-40B4-BE49-F238E27FC236}">
                <a16:creationId xmlns:a16="http://schemas.microsoft.com/office/drawing/2014/main" id="{A24B3D65-ADDB-3002-023B-583F3E92A719}"/>
              </a:ext>
            </a:extLst>
          </p:cNvPr>
          <p:cNvSpPr>
            <a:spLocks noChangeArrowheads="1"/>
          </p:cNvSpPr>
          <p:nvPr/>
        </p:nvSpPr>
        <p:spPr bwMode="auto">
          <a:xfrm>
            <a:off x="9779952" y="3426610"/>
            <a:ext cx="176784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i="0" u="none" strike="noStrike" cap="none" normalizeH="0" baseline="0">
                <a:ln>
                  <a:noFill/>
                </a:ln>
                <a:solidFill>
                  <a:srgbClr val="333333"/>
                </a:solidFill>
                <a:effectLst/>
                <a:latin typeface="DIN Pro Regular"/>
              </a:rPr>
              <a:t>Proje yatırımcı tarafından uygulanıp hayata geçirilir ve GEFF tarafından kontrol edilir</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tr-TR" altLang="tr-TR" i="0" u="none" strike="noStrike" cap="none" normalizeH="0" baseline="0">
              <a:ln>
                <a:noFill/>
              </a:ln>
              <a:solidFill>
                <a:schemeClr val="tx1"/>
              </a:solidFill>
              <a:effectLst/>
              <a:latin typeface="Arial" panose="020B0604020202020204" pitchFamily="34" charset="0"/>
            </a:endParaRPr>
          </a:p>
        </p:txBody>
      </p:sp>
      <p:pic>
        <p:nvPicPr>
          <p:cNvPr id="18" name="Picture 10" descr="/var/folders/_m/jl69d5b118s3517kvfb7z4_00000gn/T/com.microsoft.Powerpoint/WebArchiveCopyPasteTempFiles/step5.png">
            <a:extLst>
              <a:ext uri="{FF2B5EF4-FFF2-40B4-BE49-F238E27FC236}">
                <a16:creationId xmlns:a16="http://schemas.microsoft.com/office/drawing/2014/main" id="{4517375B-D14C-1238-951B-8A319B9516DC}"/>
              </a:ext>
            </a:extLst>
          </p:cNvPr>
          <p:cNvPicPr>
            <a:picLocks noChangeAspect="1" noChangeArrowheads="1"/>
          </p:cNvPicPr>
          <p:nvPr/>
        </p:nvPicPr>
        <p:blipFill>
          <a:blip r:embed="rId8">
            <a:duotone>
              <a:prstClr val="black"/>
              <a:schemeClr val="accent1">
                <a:tint val="45000"/>
                <a:satMod val="400000"/>
              </a:schemeClr>
            </a:duotone>
            <a:extLst>
              <a:ext uri="{BEBA8EAE-BF5A-486C-A8C5-ECC9F3942E4B}">
                <a14:imgProps xmlns:a14="http://schemas.microsoft.com/office/drawing/2010/main">
                  <a14:imgLayer r:embed="rId9">
                    <a14:imgEffect>
                      <a14:sharpenSoften amount="-10000"/>
                    </a14:imgEffect>
                    <a14:imgEffect>
                      <a14:colorTemperature colorTemp="7160"/>
                    </a14:imgEffect>
                    <a14:imgEffect>
                      <a14:saturation sat="143000"/>
                    </a14:imgEffect>
                    <a14:imgEffect>
                      <a14:brightnessContrast bright="-14000" contrast="5000"/>
                    </a14:imgEffect>
                  </a14:imgLayer>
                </a14:imgProps>
              </a:ext>
              <a:ext uri="{28A0092B-C50C-407E-A947-70E740481C1C}">
                <a14:useLocalDpi xmlns:a14="http://schemas.microsoft.com/office/drawing/2010/main" val="0"/>
              </a:ext>
            </a:extLst>
          </a:blip>
          <a:srcRect/>
          <a:stretch>
            <a:fillRect/>
          </a:stretch>
        </p:blipFill>
        <p:spPr bwMode="auto">
          <a:xfrm>
            <a:off x="10364231" y="2430470"/>
            <a:ext cx="749300" cy="6350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1">
            <a:extLst>
              <a:ext uri="{FF2B5EF4-FFF2-40B4-BE49-F238E27FC236}">
                <a16:creationId xmlns:a16="http://schemas.microsoft.com/office/drawing/2014/main" id="{178CD21F-6C5B-4939-F206-BDC6764B700B}"/>
              </a:ext>
            </a:extLst>
          </p:cNvPr>
          <p:cNvSpPr>
            <a:spLocks noChangeArrowheads="1"/>
          </p:cNvSpPr>
          <p:nvPr/>
        </p:nvSpPr>
        <p:spPr bwMode="auto">
          <a:xfrm>
            <a:off x="4752516" y="3426610"/>
            <a:ext cx="2450969"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i="0" u="none" strike="noStrike" cap="none" normalizeH="0" baseline="0">
                <a:ln>
                  <a:noFill/>
                </a:ln>
                <a:solidFill>
                  <a:srgbClr val="333333"/>
                </a:solidFill>
                <a:effectLst/>
                <a:latin typeface="DIN Pro Regular"/>
              </a:rPr>
              <a:t>Finansman talebi </a:t>
            </a:r>
          </a:p>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i="0" u="none" strike="noStrike" cap="none" normalizeH="0" baseline="0">
                <a:ln>
                  <a:noFill/>
                </a:ln>
                <a:solidFill>
                  <a:srgbClr val="333333"/>
                </a:solidFill>
                <a:effectLst/>
                <a:latin typeface="DIN Pro Regular"/>
              </a:rPr>
              <a:t>250 Bin € altında olan projeler GTS ile kontrol edilir. Daha büyük projeler teknik ve finansal uygunluk açısından kontrol edilir ve uygun bulunursa Finansman Kuruluşu ile paylaşılır</a:t>
            </a:r>
            <a:endParaRPr kumimoji="0" lang="tr-TR" altLang="tr-TR" i="0" u="none" strike="noStrike" cap="none" normalizeH="0" baseline="0">
              <a:ln>
                <a:noFill/>
              </a:ln>
              <a:solidFill>
                <a:schemeClr val="tx1"/>
              </a:solidFill>
              <a:effectLst/>
              <a:latin typeface="Arial" panose="020B0604020202020204" pitchFamily="34" charset="0"/>
            </a:endParaRPr>
          </a:p>
        </p:txBody>
      </p:sp>
      <p:sp>
        <p:nvSpPr>
          <p:cNvPr id="20" name="Rectangle 5">
            <a:extLst>
              <a:ext uri="{FF2B5EF4-FFF2-40B4-BE49-F238E27FC236}">
                <a16:creationId xmlns:a16="http://schemas.microsoft.com/office/drawing/2014/main" id="{0F56A758-CF74-4C77-B37E-9CF6C3C31C0A}"/>
              </a:ext>
            </a:extLst>
          </p:cNvPr>
          <p:cNvSpPr>
            <a:spLocks noChangeArrowheads="1"/>
          </p:cNvSpPr>
          <p:nvPr/>
        </p:nvSpPr>
        <p:spPr bwMode="auto">
          <a:xfrm>
            <a:off x="2270491" y="3426610"/>
            <a:ext cx="2107929"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i="0" u="none" strike="noStrike" cap="none" normalizeH="0" baseline="0">
                <a:ln>
                  <a:noFill/>
                </a:ln>
                <a:solidFill>
                  <a:srgbClr val="333333"/>
                </a:solidFill>
                <a:effectLst/>
                <a:latin typeface="DIN Pro Regular"/>
              </a:rPr>
              <a:t>Finansman Kuruluşu projeyi kredi verilebilir bulursa finansal ve tekni</a:t>
            </a:r>
            <a:r>
              <a:rPr lang="tr-TR" altLang="tr-TR">
                <a:solidFill>
                  <a:srgbClr val="333333"/>
                </a:solidFill>
                <a:latin typeface="DIN Pro Regular"/>
              </a:rPr>
              <a:t>k açıdan değerlendirilmek üzere GEFF uzmanlarına gönderir</a:t>
            </a:r>
            <a:endParaRPr kumimoji="0" lang="tr-TR" altLang="tr-TR" i="0" u="none" strike="noStrike" cap="none" normalizeH="0" baseline="0">
              <a:ln>
                <a:noFill/>
              </a:ln>
              <a:solidFill>
                <a:srgbClr val="333333"/>
              </a:solidFill>
              <a:effectLst/>
              <a:latin typeface="DIN Pro Regular"/>
            </a:endParaRPr>
          </a:p>
        </p:txBody>
      </p:sp>
      <p:sp>
        <p:nvSpPr>
          <p:cNvPr id="21" name="Sağ Ok 20">
            <a:extLst>
              <a:ext uri="{FF2B5EF4-FFF2-40B4-BE49-F238E27FC236}">
                <a16:creationId xmlns:a16="http://schemas.microsoft.com/office/drawing/2014/main" id="{F63F6980-B80B-3FD9-6D48-7AFE974DE894}"/>
              </a:ext>
            </a:extLst>
          </p:cNvPr>
          <p:cNvSpPr/>
          <p:nvPr/>
        </p:nvSpPr>
        <p:spPr>
          <a:xfrm>
            <a:off x="1958882" y="2610779"/>
            <a:ext cx="443060" cy="2356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4400"/>
          </a:p>
        </p:txBody>
      </p:sp>
      <p:sp>
        <p:nvSpPr>
          <p:cNvPr id="22" name="Sağ Ok 21">
            <a:extLst>
              <a:ext uri="{FF2B5EF4-FFF2-40B4-BE49-F238E27FC236}">
                <a16:creationId xmlns:a16="http://schemas.microsoft.com/office/drawing/2014/main" id="{009A44CC-AA6E-E88E-8693-DA9BF9DB6D39}"/>
              </a:ext>
            </a:extLst>
          </p:cNvPr>
          <p:cNvSpPr/>
          <p:nvPr/>
        </p:nvSpPr>
        <p:spPr>
          <a:xfrm>
            <a:off x="4309456" y="2610779"/>
            <a:ext cx="443060" cy="2356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4400"/>
          </a:p>
        </p:txBody>
      </p:sp>
      <p:sp>
        <p:nvSpPr>
          <p:cNvPr id="23" name="Sağ Ok 22">
            <a:extLst>
              <a:ext uri="{FF2B5EF4-FFF2-40B4-BE49-F238E27FC236}">
                <a16:creationId xmlns:a16="http://schemas.microsoft.com/office/drawing/2014/main" id="{E2EE9FA1-737B-2F43-83E8-A677D5B8B8D7}"/>
              </a:ext>
            </a:extLst>
          </p:cNvPr>
          <p:cNvSpPr/>
          <p:nvPr/>
        </p:nvSpPr>
        <p:spPr>
          <a:xfrm>
            <a:off x="7049530" y="2630135"/>
            <a:ext cx="443060" cy="2356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4400"/>
          </a:p>
        </p:txBody>
      </p:sp>
      <p:sp>
        <p:nvSpPr>
          <p:cNvPr id="24" name="Sağ Ok 23">
            <a:extLst>
              <a:ext uri="{FF2B5EF4-FFF2-40B4-BE49-F238E27FC236}">
                <a16:creationId xmlns:a16="http://schemas.microsoft.com/office/drawing/2014/main" id="{AF389135-046C-4970-B3AC-A829278B3AB2}"/>
              </a:ext>
            </a:extLst>
          </p:cNvPr>
          <p:cNvSpPr/>
          <p:nvPr/>
        </p:nvSpPr>
        <p:spPr>
          <a:xfrm>
            <a:off x="9336892" y="2567189"/>
            <a:ext cx="443060" cy="2356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4400"/>
          </a:p>
        </p:txBody>
      </p:sp>
      <p:sp>
        <p:nvSpPr>
          <p:cNvPr id="26" name="Rectangle 11">
            <a:extLst>
              <a:ext uri="{FF2B5EF4-FFF2-40B4-BE49-F238E27FC236}">
                <a16:creationId xmlns:a16="http://schemas.microsoft.com/office/drawing/2014/main" id="{FDED3D66-782A-16F6-3090-42F4BB823C8C}"/>
              </a:ext>
            </a:extLst>
          </p:cNvPr>
          <p:cNvSpPr>
            <a:spLocks noChangeArrowheads="1"/>
          </p:cNvSpPr>
          <p:nvPr/>
        </p:nvSpPr>
        <p:spPr bwMode="auto">
          <a:xfrm>
            <a:off x="7623496" y="3426610"/>
            <a:ext cx="1591559"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i="0" u="none" strike="noStrike" cap="none" normalizeH="0" baseline="0">
                <a:ln>
                  <a:noFill/>
                </a:ln>
                <a:solidFill>
                  <a:srgbClr val="333333"/>
                </a:solidFill>
                <a:effectLst/>
                <a:latin typeface="DIN Pro Regular"/>
              </a:rPr>
              <a:t>Yatırımcı ve Finansman Kuruluşu leasing/kredi anlaşmasını yapar ve fon yatırımcıya aktarılır </a:t>
            </a:r>
            <a:endParaRPr kumimoji="0" lang="tr-TR" altLang="tr-TR" i="0" u="none" strike="noStrike" cap="none" normalizeH="0" baseline="0">
              <a:ln>
                <a:noFill/>
              </a:ln>
              <a:solidFill>
                <a:schemeClr val="tx1"/>
              </a:solidFill>
              <a:effectLst/>
              <a:latin typeface="Arial" panose="020B0604020202020204" pitchFamily="34" charset="0"/>
            </a:endParaRPr>
          </a:p>
        </p:txBody>
      </p:sp>
      <p:pic>
        <p:nvPicPr>
          <p:cNvPr id="27" name="Resim 26">
            <a:extLst>
              <a:ext uri="{FF2B5EF4-FFF2-40B4-BE49-F238E27FC236}">
                <a16:creationId xmlns:a16="http://schemas.microsoft.com/office/drawing/2014/main" id="{35FB531F-479B-B4EF-FBB5-8DB1E5F84063}"/>
              </a:ext>
            </a:extLst>
          </p:cNvPr>
          <p:cNvPicPr>
            <a:picLocks noChangeAspect="1"/>
          </p:cNvPicPr>
          <p:nvPr/>
        </p:nvPicPr>
        <p:blipFill>
          <a:blip r:embed="rId10"/>
          <a:stretch>
            <a:fillRect/>
          </a:stretch>
        </p:blipFill>
        <p:spPr>
          <a:xfrm>
            <a:off x="5300700" y="2040066"/>
            <a:ext cx="1147858" cy="1252209"/>
          </a:xfrm>
          <a:prstGeom prst="rect">
            <a:avLst/>
          </a:prstGeom>
        </p:spPr>
      </p:pic>
    </p:spTree>
    <p:extLst>
      <p:ext uri="{BB962C8B-B14F-4D97-AF65-F5344CB8AC3E}">
        <p14:creationId xmlns:p14="http://schemas.microsoft.com/office/powerpoint/2010/main" val="25275807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CD457B5D-2FF0-7294-7FB2-3E6A9D88E97D}"/>
              </a:ext>
            </a:extLst>
          </p:cNvPr>
          <p:cNvGraphicFramePr/>
          <p:nvPr>
            <p:extLst>
              <p:ext uri="{D42A27DB-BD31-4B8C-83A1-F6EECF244321}">
                <p14:modId xmlns:p14="http://schemas.microsoft.com/office/powerpoint/2010/main" val="3070997140"/>
              </p:ext>
            </p:extLst>
          </p:nvPr>
        </p:nvGraphicFramePr>
        <p:xfrm>
          <a:off x="143771" y="1987199"/>
          <a:ext cx="5358384" cy="4772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2A555D5E-E271-AF11-FE2D-20E120DB93FD}"/>
              </a:ext>
            </a:extLst>
          </p:cNvPr>
          <p:cNvSpPr txBox="1"/>
          <p:nvPr/>
        </p:nvSpPr>
        <p:spPr>
          <a:xfrm>
            <a:off x="1852985" y="1928300"/>
            <a:ext cx="1939955" cy="369332"/>
          </a:xfrm>
          <a:prstGeom prst="rect">
            <a:avLst/>
          </a:prstGeom>
          <a:noFill/>
        </p:spPr>
        <p:txBody>
          <a:bodyPr wrap="none" rtlCol="0">
            <a:spAutoFit/>
          </a:bodyPr>
          <a:lstStyle/>
          <a:p>
            <a:r>
              <a:rPr lang="tr-TR" b="1">
                <a:latin typeface="DIN Pro Regular" panose="020B0504020101020102" pitchFamily="34" charset="0"/>
                <a:cs typeface="DIN Pro Regular" panose="020B0504020101020102" pitchFamily="34" charset="0"/>
              </a:rPr>
              <a:t>GEFF Paydaşları</a:t>
            </a:r>
            <a:endParaRPr lang="en-US" b="1">
              <a:latin typeface="DIN Pro Regular" panose="020B0504020101020102" pitchFamily="34" charset="0"/>
              <a:cs typeface="DIN Pro Regular" panose="020B0504020101020102" pitchFamily="34" charset="0"/>
            </a:endParaRPr>
          </a:p>
        </p:txBody>
      </p:sp>
      <p:graphicFrame>
        <p:nvGraphicFramePr>
          <p:cNvPr id="8" name="Diagram 3">
            <a:extLst>
              <a:ext uri="{FF2B5EF4-FFF2-40B4-BE49-F238E27FC236}">
                <a16:creationId xmlns:a16="http://schemas.microsoft.com/office/drawing/2014/main" id="{CFA9C7B9-E504-A393-3281-E3C4BF3732A5}"/>
              </a:ext>
            </a:extLst>
          </p:cNvPr>
          <p:cNvGraphicFramePr/>
          <p:nvPr>
            <p:extLst>
              <p:ext uri="{D42A27DB-BD31-4B8C-83A1-F6EECF244321}">
                <p14:modId xmlns:p14="http://schemas.microsoft.com/office/powerpoint/2010/main" val="3019436470"/>
              </p:ext>
            </p:extLst>
          </p:nvPr>
        </p:nvGraphicFramePr>
        <p:xfrm>
          <a:off x="4642103" y="1932932"/>
          <a:ext cx="7549897" cy="458432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2" name="Title 1">
            <a:extLst>
              <a:ext uri="{FF2B5EF4-FFF2-40B4-BE49-F238E27FC236}">
                <a16:creationId xmlns:a16="http://schemas.microsoft.com/office/drawing/2014/main" id="{662675E0-8B41-2E3F-14F4-3CF2415BC3CE}"/>
              </a:ext>
            </a:extLst>
          </p:cNvPr>
          <p:cNvSpPr>
            <a:spLocks noGrp="1"/>
          </p:cNvSpPr>
          <p:nvPr>
            <p:ph type="title"/>
          </p:nvPr>
        </p:nvSpPr>
        <p:spPr>
          <a:xfrm>
            <a:off x="484632" y="365125"/>
            <a:ext cx="6986016" cy="1325563"/>
          </a:xfrm>
        </p:spPr>
        <p:txBody>
          <a:bodyPr/>
          <a:lstStyle/>
          <a:p>
            <a:r>
              <a:rPr lang="tr-TR"/>
              <a:t>GEFF Teknik Destek Çalışmaları</a:t>
            </a:r>
            <a:br>
              <a:rPr lang="tr-TR"/>
            </a:br>
            <a:r>
              <a:rPr lang="tr-TR" b="0"/>
              <a:t>Paydaşlar bazında genele açık</a:t>
            </a:r>
          </a:p>
        </p:txBody>
      </p:sp>
    </p:spTree>
    <p:extLst>
      <p:ext uri="{BB962C8B-B14F-4D97-AF65-F5344CB8AC3E}">
        <p14:creationId xmlns:p14="http://schemas.microsoft.com/office/powerpoint/2010/main" val="8906437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D0BF551-BA00-A69B-9894-05E84F9A3C0D}"/>
              </a:ext>
            </a:extLst>
          </p:cNvPr>
          <p:cNvSpPr>
            <a:spLocks noGrp="1"/>
          </p:cNvSpPr>
          <p:nvPr>
            <p:ph type="title"/>
          </p:nvPr>
        </p:nvSpPr>
        <p:spPr/>
        <p:txBody>
          <a:bodyPr/>
          <a:lstStyle/>
          <a:p>
            <a:r>
              <a:rPr lang="tr-TR"/>
              <a:t>Enerji Verimliliği Proje örnekleri</a:t>
            </a:r>
          </a:p>
        </p:txBody>
      </p:sp>
      <p:sp>
        <p:nvSpPr>
          <p:cNvPr id="5" name="Alt Bilgi Yer Tutucusu 4">
            <a:extLst>
              <a:ext uri="{FF2B5EF4-FFF2-40B4-BE49-F238E27FC236}">
                <a16:creationId xmlns:a16="http://schemas.microsoft.com/office/drawing/2014/main" id="{4D4BBD52-548B-A571-2F6C-61040AFB71B4}"/>
              </a:ext>
            </a:extLst>
          </p:cNvPr>
          <p:cNvSpPr>
            <a:spLocks noGrp="1"/>
          </p:cNvSpPr>
          <p:nvPr>
            <p:ph type="ftr" sz="quarter" idx="11"/>
          </p:nvPr>
        </p:nvSpPr>
        <p:spPr/>
        <p:txBody>
          <a:bodyPr/>
          <a:lstStyle/>
          <a:p>
            <a:r>
              <a:rPr lang="en-GB"/>
              <a:t>OFFICIAL USE</a:t>
            </a:r>
            <a:r>
              <a:rPr lang="en-GB">
                <a:solidFill>
                  <a:srgbClr val="000000"/>
                </a:solidFill>
              </a:rPr>
              <a:t> </a:t>
            </a:r>
          </a:p>
        </p:txBody>
      </p:sp>
      <p:pic>
        <p:nvPicPr>
          <p:cNvPr id="6" name="Resim 5">
            <a:extLst>
              <a:ext uri="{FF2B5EF4-FFF2-40B4-BE49-F238E27FC236}">
                <a16:creationId xmlns:a16="http://schemas.microsoft.com/office/drawing/2014/main" id="{C1B3E0A3-7946-E032-A1D0-0B7B34AC1253}"/>
              </a:ext>
            </a:extLst>
          </p:cNvPr>
          <p:cNvPicPr>
            <a:picLocks noChangeAspect="1"/>
          </p:cNvPicPr>
          <p:nvPr/>
        </p:nvPicPr>
        <p:blipFill rotWithShape="1">
          <a:blip r:embed="rId2"/>
          <a:srcRect t="4262"/>
          <a:stretch/>
        </p:blipFill>
        <p:spPr>
          <a:xfrm>
            <a:off x="0" y="1570891"/>
            <a:ext cx="11707368" cy="5312857"/>
          </a:xfrm>
          <a:prstGeom prst="rect">
            <a:avLst/>
          </a:prstGeom>
        </p:spPr>
      </p:pic>
    </p:spTree>
    <p:extLst>
      <p:ext uri="{BB962C8B-B14F-4D97-AF65-F5344CB8AC3E}">
        <p14:creationId xmlns:p14="http://schemas.microsoft.com/office/powerpoint/2010/main" val="30601042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D0BF551-BA00-A69B-9894-05E84F9A3C0D}"/>
              </a:ext>
            </a:extLst>
          </p:cNvPr>
          <p:cNvSpPr>
            <a:spLocks noGrp="1"/>
          </p:cNvSpPr>
          <p:nvPr>
            <p:ph type="title"/>
          </p:nvPr>
        </p:nvSpPr>
        <p:spPr/>
        <p:txBody>
          <a:bodyPr/>
          <a:lstStyle/>
          <a:p>
            <a:r>
              <a:rPr lang="tr-TR"/>
              <a:t>Enerji Verimliliği Proje örnekleri</a:t>
            </a:r>
          </a:p>
        </p:txBody>
      </p:sp>
      <p:sp>
        <p:nvSpPr>
          <p:cNvPr id="5" name="Alt Bilgi Yer Tutucusu 4">
            <a:extLst>
              <a:ext uri="{FF2B5EF4-FFF2-40B4-BE49-F238E27FC236}">
                <a16:creationId xmlns:a16="http://schemas.microsoft.com/office/drawing/2014/main" id="{4D4BBD52-548B-A571-2F6C-61040AFB71B4}"/>
              </a:ext>
            </a:extLst>
          </p:cNvPr>
          <p:cNvSpPr>
            <a:spLocks noGrp="1"/>
          </p:cNvSpPr>
          <p:nvPr>
            <p:ph type="ftr" sz="quarter" idx="11"/>
          </p:nvPr>
        </p:nvSpPr>
        <p:spPr/>
        <p:txBody>
          <a:bodyPr/>
          <a:lstStyle/>
          <a:p>
            <a:r>
              <a:rPr lang="en-GB"/>
              <a:t>OFFICIAL USE</a:t>
            </a:r>
            <a:r>
              <a:rPr lang="en-GB">
                <a:solidFill>
                  <a:srgbClr val="000000"/>
                </a:solidFill>
              </a:rPr>
              <a:t> </a:t>
            </a:r>
          </a:p>
        </p:txBody>
      </p:sp>
      <p:pic>
        <p:nvPicPr>
          <p:cNvPr id="6" name="Resim 5">
            <a:extLst>
              <a:ext uri="{FF2B5EF4-FFF2-40B4-BE49-F238E27FC236}">
                <a16:creationId xmlns:a16="http://schemas.microsoft.com/office/drawing/2014/main" id="{C1B3E0A3-7946-E032-A1D0-0B7B34AC1253}"/>
              </a:ext>
            </a:extLst>
          </p:cNvPr>
          <p:cNvPicPr>
            <a:picLocks noChangeAspect="1"/>
          </p:cNvPicPr>
          <p:nvPr/>
        </p:nvPicPr>
        <p:blipFill rotWithShape="1">
          <a:blip r:embed="rId2"/>
          <a:srcRect t="4503" b="-239"/>
          <a:stretch/>
        </p:blipFill>
        <p:spPr>
          <a:xfrm>
            <a:off x="0" y="1535722"/>
            <a:ext cx="11707368" cy="5322277"/>
          </a:xfrm>
          <a:prstGeom prst="rect">
            <a:avLst/>
          </a:prstGeom>
        </p:spPr>
      </p:pic>
    </p:spTree>
    <p:extLst>
      <p:ext uri="{BB962C8B-B14F-4D97-AF65-F5344CB8AC3E}">
        <p14:creationId xmlns:p14="http://schemas.microsoft.com/office/powerpoint/2010/main" val="991819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D0BF551-BA00-A69B-9894-05E84F9A3C0D}"/>
              </a:ext>
            </a:extLst>
          </p:cNvPr>
          <p:cNvSpPr>
            <a:spLocks noGrp="1"/>
          </p:cNvSpPr>
          <p:nvPr>
            <p:ph type="title"/>
          </p:nvPr>
        </p:nvSpPr>
        <p:spPr/>
        <p:txBody>
          <a:bodyPr/>
          <a:lstStyle/>
          <a:p>
            <a:r>
              <a:rPr lang="tr-TR"/>
              <a:t>Enerji Verimliliği Proje örnekleri</a:t>
            </a:r>
          </a:p>
        </p:txBody>
      </p:sp>
      <p:sp>
        <p:nvSpPr>
          <p:cNvPr id="5" name="Alt Bilgi Yer Tutucusu 4">
            <a:extLst>
              <a:ext uri="{FF2B5EF4-FFF2-40B4-BE49-F238E27FC236}">
                <a16:creationId xmlns:a16="http://schemas.microsoft.com/office/drawing/2014/main" id="{4D4BBD52-548B-A571-2F6C-61040AFB71B4}"/>
              </a:ext>
            </a:extLst>
          </p:cNvPr>
          <p:cNvSpPr>
            <a:spLocks noGrp="1"/>
          </p:cNvSpPr>
          <p:nvPr>
            <p:ph type="ftr" sz="quarter" idx="11"/>
          </p:nvPr>
        </p:nvSpPr>
        <p:spPr/>
        <p:txBody>
          <a:bodyPr/>
          <a:lstStyle/>
          <a:p>
            <a:r>
              <a:rPr lang="en-GB"/>
              <a:t>OFFICIAL USE</a:t>
            </a:r>
            <a:r>
              <a:rPr lang="en-GB">
                <a:solidFill>
                  <a:srgbClr val="000000"/>
                </a:solidFill>
              </a:rPr>
              <a:t> </a:t>
            </a:r>
          </a:p>
        </p:txBody>
      </p:sp>
      <p:pic>
        <p:nvPicPr>
          <p:cNvPr id="6" name="Resim 5">
            <a:extLst>
              <a:ext uri="{FF2B5EF4-FFF2-40B4-BE49-F238E27FC236}">
                <a16:creationId xmlns:a16="http://schemas.microsoft.com/office/drawing/2014/main" id="{C1B3E0A3-7946-E032-A1D0-0B7B34AC1253}"/>
              </a:ext>
            </a:extLst>
          </p:cNvPr>
          <p:cNvPicPr>
            <a:picLocks noChangeAspect="1"/>
          </p:cNvPicPr>
          <p:nvPr/>
        </p:nvPicPr>
        <p:blipFill rotWithShape="1">
          <a:blip r:embed="rId2"/>
          <a:srcRect t="6056" b="2034"/>
          <a:stretch/>
        </p:blipFill>
        <p:spPr>
          <a:xfrm>
            <a:off x="0" y="1606063"/>
            <a:ext cx="12138780" cy="5277686"/>
          </a:xfrm>
          <a:prstGeom prst="rect">
            <a:avLst/>
          </a:prstGeom>
        </p:spPr>
      </p:pic>
    </p:spTree>
    <p:extLst>
      <p:ext uri="{BB962C8B-B14F-4D97-AF65-F5344CB8AC3E}">
        <p14:creationId xmlns:p14="http://schemas.microsoft.com/office/powerpoint/2010/main" val="2964608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2">
            <a:extLst>
              <a:ext uri="{FF2B5EF4-FFF2-40B4-BE49-F238E27FC236}">
                <a16:creationId xmlns:a16="http://schemas.microsoft.com/office/drawing/2014/main" id="{1631C6D2-E20E-4C9F-BFA4-3CC0FE5004DC}"/>
              </a:ext>
            </a:extLst>
          </p:cNvPr>
          <p:cNvGrpSpPr/>
          <p:nvPr/>
        </p:nvGrpSpPr>
        <p:grpSpPr>
          <a:xfrm>
            <a:off x="946175" y="4156333"/>
            <a:ext cx="1828800" cy="1828800"/>
            <a:chOff x="4360658" y="3479973"/>
            <a:chExt cx="1406812" cy="1406812"/>
          </a:xfrm>
        </p:grpSpPr>
        <p:sp>
          <p:nvSpPr>
            <p:cNvPr id="3" name="Çapraz Köşeleri Yuvarlatılmış Dikdörtgen 59">
              <a:extLst>
                <a:ext uri="{FF2B5EF4-FFF2-40B4-BE49-F238E27FC236}">
                  <a16:creationId xmlns:a16="http://schemas.microsoft.com/office/drawing/2014/main" id="{29198A30-FE86-4679-930D-D3618678A793}"/>
                </a:ext>
              </a:extLst>
            </p:cNvPr>
            <p:cNvSpPr/>
            <p:nvPr/>
          </p:nvSpPr>
          <p:spPr>
            <a:xfrm>
              <a:off x="4360658" y="3479973"/>
              <a:ext cx="1406812" cy="1406812"/>
            </a:xfrm>
            <a:prstGeom prst="round2DiagRect">
              <a:avLst>
                <a:gd name="adj1" fmla="val 29727"/>
                <a:gd name="adj2" fmla="val 0"/>
              </a:avLst>
            </a:prstGeom>
            <a:solidFill>
              <a:srgbClr val="19A096"/>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tr-TR"/>
            </a:p>
          </p:txBody>
        </p:sp>
        <p:sp>
          <p:nvSpPr>
            <p:cNvPr id="4" name="Dikdörtgen 60" descr="Termometre">
              <a:extLst>
                <a:ext uri="{FF2B5EF4-FFF2-40B4-BE49-F238E27FC236}">
                  <a16:creationId xmlns:a16="http://schemas.microsoft.com/office/drawing/2014/main" id="{AD0455FF-C197-4E19-906E-BD3A5BF3D0A1}"/>
                </a:ext>
              </a:extLst>
            </p:cNvPr>
            <p:cNvSpPr/>
            <p:nvPr/>
          </p:nvSpPr>
          <p:spPr>
            <a:xfrm>
              <a:off x="4660470" y="3763691"/>
              <a:ext cx="807187" cy="80718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tr-TR"/>
            </a:p>
          </p:txBody>
        </p:sp>
      </p:grpSp>
      <p:grpSp>
        <p:nvGrpSpPr>
          <p:cNvPr id="5" name="Grup 1">
            <a:extLst>
              <a:ext uri="{FF2B5EF4-FFF2-40B4-BE49-F238E27FC236}">
                <a16:creationId xmlns:a16="http://schemas.microsoft.com/office/drawing/2014/main" id="{17E721E9-A340-4A8F-8691-7773A004F0A4}"/>
              </a:ext>
            </a:extLst>
          </p:cNvPr>
          <p:cNvGrpSpPr/>
          <p:nvPr/>
        </p:nvGrpSpPr>
        <p:grpSpPr>
          <a:xfrm>
            <a:off x="3801774" y="4156333"/>
            <a:ext cx="1828800" cy="1828800"/>
            <a:chOff x="2288485" y="3551565"/>
            <a:chExt cx="1406812" cy="1406812"/>
          </a:xfrm>
        </p:grpSpPr>
        <p:sp>
          <p:nvSpPr>
            <p:cNvPr id="6" name="Çapraz Köşeleri Yuvarlatılmış Dikdörtgen 6">
              <a:extLst>
                <a:ext uri="{FF2B5EF4-FFF2-40B4-BE49-F238E27FC236}">
                  <a16:creationId xmlns:a16="http://schemas.microsoft.com/office/drawing/2014/main" id="{42CE0B59-31C8-4A76-87E9-AAB5BEB3D1C0}"/>
                </a:ext>
              </a:extLst>
            </p:cNvPr>
            <p:cNvSpPr/>
            <p:nvPr/>
          </p:nvSpPr>
          <p:spPr>
            <a:xfrm>
              <a:off x="2288485" y="3551565"/>
              <a:ext cx="1406812" cy="1406812"/>
            </a:xfrm>
            <a:prstGeom prst="round2DiagRect">
              <a:avLst>
                <a:gd name="adj1" fmla="val 29727"/>
                <a:gd name="adj2" fmla="val 0"/>
              </a:avLst>
            </a:prstGeom>
            <a:solidFill>
              <a:srgbClr val="19A096"/>
            </a:solidFill>
          </p:spPr>
          <p:style>
            <a:lnRef idx="0">
              <a:schemeClr val="lt1">
                <a:alpha val="0"/>
                <a:hueOff val="0"/>
                <a:satOff val="0"/>
                <a:lumOff val="0"/>
                <a:alphaOff val="0"/>
              </a:schemeClr>
            </a:lnRef>
            <a:fillRef idx="1">
              <a:scrgbClr r="0" g="0" b="0"/>
            </a:fillRef>
            <a:effectRef idx="0">
              <a:schemeClr val="accent3">
                <a:hueOff val="0"/>
                <a:satOff val="0"/>
                <a:lumOff val="0"/>
                <a:alphaOff val="0"/>
              </a:schemeClr>
            </a:effectRef>
            <a:fontRef idx="minor"/>
          </p:style>
          <p:txBody>
            <a:bodyPr/>
            <a:lstStyle/>
            <a:p>
              <a:endParaRPr lang="tr-TR"/>
            </a:p>
          </p:txBody>
        </p:sp>
        <p:sp>
          <p:nvSpPr>
            <p:cNvPr id="7" name="Dikdörtgen 7" descr="Hedef merkezi">
              <a:extLst>
                <a:ext uri="{FF2B5EF4-FFF2-40B4-BE49-F238E27FC236}">
                  <a16:creationId xmlns:a16="http://schemas.microsoft.com/office/drawing/2014/main" id="{424B588D-C57B-4987-A88D-14EE55EDB085}"/>
                </a:ext>
              </a:extLst>
            </p:cNvPr>
            <p:cNvSpPr/>
            <p:nvPr/>
          </p:nvSpPr>
          <p:spPr>
            <a:xfrm>
              <a:off x="2588297" y="3835282"/>
              <a:ext cx="807187" cy="807187"/>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tr-TR"/>
            </a:p>
          </p:txBody>
        </p:sp>
      </p:grpSp>
      <p:grpSp>
        <p:nvGrpSpPr>
          <p:cNvPr id="8" name="Grup 3">
            <a:extLst>
              <a:ext uri="{FF2B5EF4-FFF2-40B4-BE49-F238E27FC236}">
                <a16:creationId xmlns:a16="http://schemas.microsoft.com/office/drawing/2014/main" id="{8977F1E1-AF7D-4E81-8D2E-77A40EF90198}"/>
              </a:ext>
            </a:extLst>
          </p:cNvPr>
          <p:cNvGrpSpPr/>
          <p:nvPr/>
        </p:nvGrpSpPr>
        <p:grpSpPr>
          <a:xfrm>
            <a:off x="6738971" y="4156332"/>
            <a:ext cx="1828800" cy="1828800"/>
            <a:chOff x="6100006" y="3479973"/>
            <a:chExt cx="1406812" cy="1406812"/>
          </a:xfrm>
        </p:grpSpPr>
        <p:sp>
          <p:nvSpPr>
            <p:cNvPr id="9" name="Çapraz Köşeleri Yuvarlatılmış Dikdörtgen 8">
              <a:extLst>
                <a:ext uri="{FF2B5EF4-FFF2-40B4-BE49-F238E27FC236}">
                  <a16:creationId xmlns:a16="http://schemas.microsoft.com/office/drawing/2014/main" id="{7411FA4F-E657-44AC-B270-3D5DBA0D287F}"/>
                </a:ext>
              </a:extLst>
            </p:cNvPr>
            <p:cNvSpPr/>
            <p:nvPr/>
          </p:nvSpPr>
          <p:spPr>
            <a:xfrm>
              <a:off x="6100006" y="3479973"/>
              <a:ext cx="1406812" cy="1406812"/>
            </a:xfrm>
            <a:prstGeom prst="round2DiagRect">
              <a:avLst>
                <a:gd name="adj1" fmla="val 29727"/>
                <a:gd name="adj2" fmla="val 0"/>
              </a:avLst>
            </a:prstGeom>
            <a:solidFill>
              <a:srgbClr val="19A096"/>
            </a:solidFill>
          </p:spPr>
          <p:style>
            <a:lnRef idx="0">
              <a:schemeClr val="lt1">
                <a:alpha val="0"/>
                <a:hueOff val="0"/>
                <a:satOff val="0"/>
                <a:lumOff val="0"/>
                <a:alphaOff val="0"/>
              </a:schemeClr>
            </a:lnRef>
            <a:fillRef idx="1">
              <a:scrgbClr r="0" g="0" b="0"/>
            </a:fillRef>
            <a:effectRef idx="0">
              <a:schemeClr val="accent4">
                <a:hueOff val="0"/>
                <a:satOff val="0"/>
                <a:lumOff val="0"/>
                <a:alphaOff val="0"/>
              </a:schemeClr>
            </a:effectRef>
            <a:fontRef idx="minor"/>
          </p:style>
          <p:txBody>
            <a:bodyPr/>
            <a:lstStyle/>
            <a:p>
              <a:endParaRPr lang="tr-TR"/>
            </a:p>
          </p:txBody>
        </p:sp>
        <p:sp>
          <p:nvSpPr>
            <p:cNvPr id="10" name="Dikdörtgen 9" descr="Onay işareti">
              <a:extLst>
                <a:ext uri="{FF2B5EF4-FFF2-40B4-BE49-F238E27FC236}">
                  <a16:creationId xmlns:a16="http://schemas.microsoft.com/office/drawing/2014/main" id="{34A1C024-031C-4891-9D3D-E963A1B0F33A}"/>
                </a:ext>
              </a:extLst>
            </p:cNvPr>
            <p:cNvSpPr/>
            <p:nvPr/>
          </p:nvSpPr>
          <p:spPr>
            <a:xfrm>
              <a:off x="6399819" y="3779786"/>
              <a:ext cx="807187" cy="807187"/>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tr-TR"/>
            </a:p>
          </p:txBody>
        </p:sp>
      </p:grpSp>
      <p:sp>
        <p:nvSpPr>
          <p:cNvPr id="11" name="Metin kutusu 15">
            <a:extLst>
              <a:ext uri="{FF2B5EF4-FFF2-40B4-BE49-F238E27FC236}">
                <a16:creationId xmlns:a16="http://schemas.microsoft.com/office/drawing/2014/main" id="{55D4D58E-7B7F-4DEB-AA5E-C2D3D6E9BEAF}"/>
              </a:ext>
            </a:extLst>
          </p:cNvPr>
          <p:cNvSpPr txBox="1"/>
          <p:nvPr/>
        </p:nvSpPr>
        <p:spPr>
          <a:xfrm>
            <a:off x="718108" y="2150754"/>
            <a:ext cx="2284934" cy="1477328"/>
          </a:xfrm>
          <a:prstGeom prst="rect">
            <a:avLst/>
          </a:prstGeom>
          <a:noFill/>
        </p:spPr>
        <p:txBody>
          <a:bodyPr wrap="square" rtlCol="0">
            <a:spAutoFit/>
          </a:bodyPr>
          <a:lstStyle/>
          <a:p>
            <a:pPr algn="ctr"/>
            <a:r>
              <a:rPr lang="tr-TR" noProof="1">
                <a:latin typeface="DIN Pro Regular" panose="020B0504020101020102"/>
              </a:rPr>
              <a:t>Ana hedefi,</a:t>
            </a:r>
          </a:p>
          <a:p>
            <a:pPr algn="ctr"/>
            <a:r>
              <a:rPr lang="tr-TR" b="1" noProof="1">
                <a:solidFill>
                  <a:srgbClr val="19A096"/>
                </a:solidFill>
                <a:latin typeface="DIN Pro Regular" panose="020B0504020101020102"/>
              </a:rPr>
              <a:t>iklim değişikliğinin </a:t>
            </a:r>
            <a:r>
              <a:rPr lang="tr-TR" noProof="1">
                <a:latin typeface="DIN Pro Regular" panose="020B0504020101020102"/>
              </a:rPr>
              <a:t>olumsuz etkilerini azaltmak ve iklime uyumlanmaktır.</a:t>
            </a:r>
            <a:endParaRPr lang="en-GB" sz="1800" noProof="1">
              <a:latin typeface="DIN Pro Regular" panose="020B0504020101020102"/>
            </a:endParaRPr>
          </a:p>
        </p:txBody>
      </p:sp>
      <p:sp>
        <p:nvSpPr>
          <p:cNvPr id="12" name="Metin kutusu 16">
            <a:extLst>
              <a:ext uri="{FF2B5EF4-FFF2-40B4-BE49-F238E27FC236}">
                <a16:creationId xmlns:a16="http://schemas.microsoft.com/office/drawing/2014/main" id="{80D6B42D-2E35-4EDC-B40B-80FECB0F4F6C}"/>
              </a:ext>
            </a:extLst>
          </p:cNvPr>
          <p:cNvSpPr txBox="1"/>
          <p:nvPr/>
        </p:nvSpPr>
        <p:spPr>
          <a:xfrm>
            <a:off x="3399483" y="2155983"/>
            <a:ext cx="2576930" cy="1477328"/>
          </a:xfrm>
          <a:prstGeom prst="rect">
            <a:avLst/>
          </a:prstGeom>
          <a:noFill/>
        </p:spPr>
        <p:txBody>
          <a:bodyPr wrap="square" rtlCol="0">
            <a:spAutoFit/>
          </a:bodyPr>
          <a:lstStyle>
            <a:defPPr>
              <a:defRPr lang="tr-TR"/>
            </a:defPPr>
            <a:lvl1pPr>
              <a:defRPr sz="1800">
                <a:latin typeface="Century Gothic" panose="020B0502020202020204" pitchFamily="34" charset="0"/>
              </a:defRPr>
            </a:lvl1pPr>
          </a:lstStyle>
          <a:p>
            <a:pPr algn="ctr"/>
            <a:r>
              <a:rPr lang="en-GB" noProof="1">
                <a:latin typeface="DIN Pro Regular" panose="020B0504020101020102"/>
              </a:rPr>
              <a:t>Pazardaki engelleri aşarak ve yeşil projeleri başarıyla uygulayarak </a:t>
            </a:r>
            <a:r>
              <a:rPr lang="en-GB" b="1" noProof="1">
                <a:solidFill>
                  <a:srgbClr val="19A096"/>
                </a:solidFill>
                <a:latin typeface="DIN Pro Regular" panose="020B0504020101020102"/>
              </a:rPr>
              <a:t>yeşil dönüşümü</a:t>
            </a:r>
            <a:r>
              <a:rPr lang="en-GB" noProof="1">
                <a:latin typeface="DIN Pro Regular" panose="020B0504020101020102"/>
              </a:rPr>
              <a:t> hedefler</a:t>
            </a:r>
            <a:r>
              <a:rPr lang="tr-TR" noProof="1">
                <a:latin typeface="DIN Pro Regular" panose="020B0504020101020102"/>
              </a:rPr>
              <a:t>.</a:t>
            </a:r>
            <a:endParaRPr lang="en-GB" noProof="1">
              <a:latin typeface="DIN Pro Regular" panose="020B0504020101020102"/>
            </a:endParaRPr>
          </a:p>
        </p:txBody>
      </p:sp>
      <p:sp>
        <p:nvSpPr>
          <p:cNvPr id="13" name="Metin kutusu 17">
            <a:extLst>
              <a:ext uri="{FF2B5EF4-FFF2-40B4-BE49-F238E27FC236}">
                <a16:creationId xmlns:a16="http://schemas.microsoft.com/office/drawing/2014/main" id="{0B4824E2-A9F6-4709-882E-470003392E69}"/>
              </a:ext>
            </a:extLst>
          </p:cNvPr>
          <p:cNvSpPr txBox="1"/>
          <p:nvPr/>
        </p:nvSpPr>
        <p:spPr>
          <a:xfrm>
            <a:off x="6215588" y="2074152"/>
            <a:ext cx="2875566" cy="1477328"/>
          </a:xfrm>
          <a:prstGeom prst="rect">
            <a:avLst/>
          </a:prstGeom>
          <a:noFill/>
        </p:spPr>
        <p:txBody>
          <a:bodyPr wrap="square" rtlCol="0">
            <a:spAutoFit/>
          </a:bodyPr>
          <a:lstStyle>
            <a:defPPr>
              <a:defRPr lang="tr-TR"/>
            </a:defPPr>
            <a:lvl1pPr>
              <a:defRPr sz="1800">
                <a:latin typeface="Century Gothic" panose="020B0502020202020204" pitchFamily="34" charset="0"/>
              </a:defRPr>
            </a:lvl1pPr>
          </a:lstStyle>
          <a:p>
            <a:pPr algn="ctr"/>
            <a:r>
              <a:rPr lang="tr-TR">
                <a:latin typeface="DIN Pro Regular" panose="020B0504020101020102"/>
              </a:rPr>
              <a:t>Yeşil projelere, teknik destekle harmanlanmış finansal çözümler sunarak </a:t>
            </a:r>
            <a:r>
              <a:rPr lang="tr-TR" b="1">
                <a:solidFill>
                  <a:srgbClr val="19A096"/>
                </a:solidFill>
                <a:latin typeface="DIN Pro Regular" panose="020B0504020101020102"/>
              </a:rPr>
              <a:t>kamu ve özel sektöre destek </a:t>
            </a:r>
            <a:r>
              <a:rPr lang="tr-TR">
                <a:latin typeface="DIN Pro Regular" panose="020B0504020101020102"/>
              </a:rPr>
              <a:t>olur.</a:t>
            </a:r>
          </a:p>
        </p:txBody>
      </p:sp>
      <p:sp>
        <p:nvSpPr>
          <p:cNvPr id="14" name="Metin kutusu 17">
            <a:extLst>
              <a:ext uri="{FF2B5EF4-FFF2-40B4-BE49-F238E27FC236}">
                <a16:creationId xmlns:a16="http://schemas.microsoft.com/office/drawing/2014/main" id="{FBB29C8A-6F78-451B-B351-DCE0CF82CE91}"/>
              </a:ext>
            </a:extLst>
          </p:cNvPr>
          <p:cNvSpPr txBox="1"/>
          <p:nvPr/>
        </p:nvSpPr>
        <p:spPr>
          <a:xfrm>
            <a:off x="9448100" y="2074152"/>
            <a:ext cx="2284933" cy="1754326"/>
          </a:xfrm>
          <a:prstGeom prst="rect">
            <a:avLst/>
          </a:prstGeom>
          <a:noFill/>
        </p:spPr>
        <p:txBody>
          <a:bodyPr wrap="square" rtlCol="0">
            <a:spAutoFit/>
          </a:bodyPr>
          <a:lstStyle>
            <a:defPPr>
              <a:defRPr lang="tr-TR"/>
            </a:defPPr>
            <a:lvl1pPr>
              <a:defRPr sz="1800">
                <a:latin typeface="Century Gothic" panose="020B0502020202020204" pitchFamily="34" charset="0"/>
              </a:defRPr>
            </a:lvl1pPr>
          </a:lstStyle>
          <a:p>
            <a:pPr algn="ctr"/>
            <a:r>
              <a:rPr lang="tr-TR" b="1">
                <a:solidFill>
                  <a:srgbClr val="19A096"/>
                </a:solidFill>
                <a:latin typeface="DIN Pro Regular" panose="020B0504020101020102"/>
              </a:rPr>
              <a:t>Kadınların ve erkeklerin </a:t>
            </a:r>
            <a:r>
              <a:rPr lang="tr-TR">
                <a:latin typeface="DIN Pro Regular" panose="020B0504020101020102"/>
              </a:rPr>
              <a:t>finansman imkanlarına </a:t>
            </a:r>
            <a:r>
              <a:rPr lang="tr-TR" b="1">
                <a:solidFill>
                  <a:srgbClr val="19A096"/>
                </a:solidFill>
                <a:latin typeface="DIN Pro Regular" panose="020B0504020101020102"/>
              </a:rPr>
              <a:t>eşit </a:t>
            </a:r>
            <a:r>
              <a:rPr lang="tr-TR">
                <a:latin typeface="DIN Pro Regular" panose="020B0504020101020102"/>
              </a:rPr>
              <a:t>erişimini teşvik eder.</a:t>
            </a:r>
            <a:endParaRPr lang="en-US">
              <a:latin typeface="DIN Pro Regular" panose="020B0504020101020102"/>
            </a:endParaRPr>
          </a:p>
        </p:txBody>
      </p:sp>
      <p:sp>
        <p:nvSpPr>
          <p:cNvPr id="16" name="Çapraz Köşeleri Yuvarlatılmış Dikdörtgen 6">
            <a:extLst>
              <a:ext uri="{FF2B5EF4-FFF2-40B4-BE49-F238E27FC236}">
                <a16:creationId xmlns:a16="http://schemas.microsoft.com/office/drawing/2014/main" id="{95F845C4-9EB6-4ABD-9740-3A3BC3A53112}"/>
              </a:ext>
            </a:extLst>
          </p:cNvPr>
          <p:cNvSpPr/>
          <p:nvPr/>
        </p:nvSpPr>
        <p:spPr>
          <a:xfrm>
            <a:off x="9676168" y="4156332"/>
            <a:ext cx="1828800" cy="1828800"/>
          </a:xfrm>
          <a:prstGeom prst="round2DiagRect">
            <a:avLst>
              <a:gd name="adj1" fmla="val 29727"/>
              <a:gd name="adj2" fmla="val 0"/>
            </a:avLst>
          </a:prstGeom>
          <a:solidFill>
            <a:srgbClr val="19A096"/>
          </a:solidFill>
        </p:spPr>
        <p:style>
          <a:lnRef idx="0">
            <a:schemeClr val="lt1">
              <a:alpha val="0"/>
              <a:hueOff val="0"/>
              <a:satOff val="0"/>
              <a:lumOff val="0"/>
              <a:alphaOff val="0"/>
            </a:schemeClr>
          </a:lnRef>
          <a:fillRef idx="1">
            <a:scrgbClr r="0" g="0" b="0"/>
          </a:fillRef>
          <a:effectRef idx="0">
            <a:schemeClr val="accent3">
              <a:hueOff val="0"/>
              <a:satOff val="0"/>
              <a:lumOff val="0"/>
              <a:alphaOff val="0"/>
            </a:schemeClr>
          </a:effectRef>
          <a:fontRef idx="minor"/>
        </p:style>
        <p:txBody>
          <a:bodyPr/>
          <a:lstStyle/>
          <a:p>
            <a:endParaRPr lang="tr-TR"/>
          </a:p>
        </p:txBody>
      </p:sp>
      <p:sp>
        <p:nvSpPr>
          <p:cNvPr id="19" name="Title 1">
            <a:extLst>
              <a:ext uri="{FF2B5EF4-FFF2-40B4-BE49-F238E27FC236}">
                <a16:creationId xmlns:a16="http://schemas.microsoft.com/office/drawing/2014/main" id="{2B5D5A01-771F-4E4F-9FF3-41EA261D4769}"/>
              </a:ext>
            </a:extLst>
          </p:cNvPr>
          <p:cNvSpPr txBox="1">
            <a:spLocks/>
          </p:cNvSpPr>
          <p:nvPr/>
        </p:nvSpPr>
        <p:spPr>
          <a:xfrm>
            <a:off x="478465" y="522765"/>
            <a:ext cx="698658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1"/>
                </a:solidFill>
                <a:latin typeface="Sanchez" charset="0"/>
                <a:ea typeface="Sanchez" charset="0"/>
                <a:cs typeface="Sanchez" charset="0"/>
              </a:defRPr>
            </a:lvl1pPr>
          </a:lstStyle>
          <a:p>
            <a:r>
              <a:rPr lang="en-US" err="1"/>
              <a:t>GEFF’in</a:t>
            </a:r>
            <a:r>
              <a:rPr lang="tr-TR"/>
              <a:t> temel amacı</a:t>
            </a:r>
          </a:p>
        </p:txBody>
      </p:sp>
      <p:pic>
        <p:nvPicPr>
          <p:cNvPr id="17" name="Graphic 16" descr="Group of people outline">
            <a:extLst>
              <a:ext uri="{FF2B5EF4-FFF2-40B4-BE49-F238E27FC236}">
                <a16:creationId xmlns:a16="http://schemas.microsoft.com/office/drawing/2014/main" id="{74AFB674-AA03-415F-AE75-50394745522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33367" y="4592610"/>
            <a:ext cx="914400" cy="914400"/>
          </a:xfrm>
          <a:prstGeom prst="rect">
            <a:avLst/>
          </a:prstGeom>
        </p:spPr>
      </p:pic>
    </p:spTree>
    <p:extLst>
      <p:ext uri="{BB962C8B-B14F-4D97-AF65-F5344CB8AC3E}">
        <p14:creationId xmlns:p14="http://schemas.microsoft.com/office/powerpoint/2010/main" val="39349646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 2">
            <a:extLst>
              <a:ext uri="{FF2B5EF4-FFF2-40B4-BE49-F238E27FC236}">
                <a16:creationId xmlns:a16="http://schemas.microsoft.com/office/drawing/2014/main" id="{63F63051-DD23-37B3-DCDB-25BC9598254B}"/>
              </a:ext>
            </a:extLst>
          </p:cNvPr>
          <p:cNvGrpSpPr/>
          <p:nvPr/>
        </p:nvGrpSpPr>
        <p:grpSpPr>
          <a:xfrm>
            <a:off x="0" y="3819940"/>
            <a:ext cx="7637172" cy="2969490"/>
            <a:chOff x="0" y="3547220"/>
            <a:chExt cx="7637172" cy="2969490"/>
          </a:xfrm>
        </p:grpSpPr>
        <p:pic>
          <p:nvPicPr>
            <p:cNvPr id="4" name="Resim 3">
              <a:extLst>
                <a:ext uri="{FF2B5EF4-FFF2-40B4-BE49-F238E27FC236}">
                  <a16:creationId xmlns:a16="http://schemas.microsoft.com/office/drawing/2014/main" id="{3018E0D1-DCE8-A82D-F2A0-6A3BFF33B65C}"/>
                </a:ext>
              </a:extLst>
            </p:cNvPr>
            <p:cNvPicPr>
              <a:picLocks noChangeAspect="1"/>
            </p:cNvPicPr>
            <p:nvPr/>
          </p:nvPicPr>
          <p:blipFill>
            <a:blip r:embed="rId3"/>
            <a:stretch>
              <a:fillRect/>
            </a:stretch>
          </p:blipFill>
          <p:spPr>
            <a:xfrm>
              <a:off x="0" y="3547220"/>
              <a:ext cx="7637172" cy="2969490"/>
            </a:xfrm>
            <a:prstGeom prst="rect">
              <a:avLst/>
            </a:prstGeom>
          </p:spPr>
        </p:pic>
        <p:pic>
          <p:nvPicPr>
            <p:cNvPr id="6" name="Resim 5">
              <a:extLst>
                <a:ext uri="{FF2B5EF4-FFF2-40B4-BE49-F238E27FC236}">
                  <a16:creationId xmlns:a16="http://schemas.microsoft.com/office/drawing/2014/main" id="{81FD8879-29AA-4783-278A-E0D3625CF50B}"/>
                </a:ext>
              </a:extLst>
            </p:cNvPr>
            <p:cNvPicPr>
              <a:picLocks noChangeAspect="1"/>
            </p:cNvPicPr>
            <p:nvPr/>
          </p:nvPicPr>
          <p:blipFill rotWithShape="1">
            <a:blip r:embed="rId4">
              <a:clrChange>
                <a:clrFrom>
                  <a:srgbClr val="FFFFFF"/>
                </a:clrFrom>
                <a:clrTo>
                  <a:srgbClr val="FFFFFF">
                    <a:alpha val="0"/>
                  </a:srgbClr>
                </a:clrTo>
              </a:clrChange>
            </a:blip>
            <a:srcRect l="11993" t="26243" r="11993" b="28254"/>
            <a:stretch/>
          </p:blipFill>
          <p:spPr>
            <a:xfrm>
              <a:off x="191276" y="4281316"/>
              <a:ext cx="2416175" cy="1595671"/>
            </a:xfrm>
            <a:prstGeom prst="rect">
              <a:avLst/>
            </a:prstGeom>
          </p:spPr>
        </p:pic>
        <p:pic>
          <p:nvPicPr>
            <p:cNvPr id="7" name="Picture 9">
              <a:extLst>
                <a:ext uri="{FF2B5EF4-FFF2-40B4-BE49-F238E27FC236}">
                  <a16:creationId xmlns:a16="http://schemas.microsoft.com/office/drawing/2014/main" id="{EA782178-5B2E-5153-BBB7-E10CEC5F09B9}"/>
                </a:ext>
              </a:extLst>
            </p:cNvPr>
            <p:cNvPicPr>
              <a:picLocks noChangeAspect="1"/>
            </p:cNvPicPr>
            <p:nvPr/>
          </p:nvPicPr>
          <p:blipFill>
            <a:blip r:embed="rId5"/>
            <a:stretch>
              <a:fillRect/>
            </a:stretch>
          </p:blipFill>
          <p:spPr>
            <a:xfrm>
              <a:off x="3016785" y="4242615"/>
              <a:ext cx="1676336" cy="1595672"/>
            </a:xfrm>
            <a:prstGeom prst="rect">
              <a:avLst/>
            </a:prstGeom>
          </p:spPr>
        </p:pic>
        <p:pic>
          <p:nvPicPr>
            <p:cNvPr id="8" name="Picture 40">
              <a:extLst>
                <a:ext uri="{FF2B5EF4-FFF2-40B4-BE49-F238E27FC236}">
                  <a16:creationId xmlns:a16="http://schemas.microsoft.com/office/drawing/2014/main" id="{C08C3E3E-3DCB-326A-0854-35562318FE8F}"/>
                </a:ext>
              </a:extLst>
            </p:cNvPr>
            <p:cNvPicPr>
              <a:picLocks noChangeAspect="1"/>
            </p:cNvPicPr>
            <p:nvPr/>
          </p:nvPicPr>
          <p:blipFill>
            <a:blip r:embed="rId6"/>
            <a:srcRect/>
            <a:stretch/>
          </p:blipFill>
          <p:spPr>
            <a:xfrm>
              <a:off x="5420534" y="4479004"/>
              <a:ext cx="1391991" cy="1404532"/>
            </a:xfrm>
            <a:prstGeom prst="rect">
              <a:avLst/>
            </a:prstGeom>
          </p:spPr>
        </p:pic>
        <p:sp>
          <p:nvSpPr>
            <p:cNvPr id="9" name="Metin kutusu 8">
              <a:extLst>
                <a:ext uri="{FF2B5EF4-FFF2-40B4-BE49-F238E27FC236}">
                  <a16:creationId xmlns:a16="http://schemas.microsoft.com/office/drawing/2014/main" id="{57F13569-F9B2-7BF7-4F0E-B81D3D104DC7}"/>
                </a:ext>
              </a:extLst>
            </p:cNvPr>
            <p:cNvSpPr txBox="1"/>
            <p:nvPr/>
          </p:nvSpPr>
          <p:spPr>
            <a:xfrm>
              <a:off x="668555" y="4138127"/>
              <a:ext cx="1391991"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tr-TR" sz="1200" b="0" u="none" strike="noStrike" kern="1200" cap="none" spc="0" normalizeH="0" baseline="0" noProof="1">
                  <a:ln>
                    <a:noFill/>
                  </a:ln>
                  <a:solidFill>
                    <a:prstClr val="black"/>
                  </a:solidFill>
                  <a:effectLst/>
                  <a:uLnTx/>
                  <a:uFillTx/>
                  <a:latin typeface="DIN Pro Regular" panose="020B0504020101020102" pitchFamily="34" charset="0"/>
                  <a:cs typeface="DIN Pro Regular" panose="020B0504020101020102" pitchFamily="34" charset="0"/>
                </a:rPr>
                <a:t>Geliştiren</a:t>
              </a:r>
            </a:p>
          </p:txBody>
        </p:sp>
        <p:sp>
          <p:nvSpPr>
            <p:cNvPr id="10" name="Metin kutusu 9">
              <a:extLst>
                <a:ext uri="{FF2B5EF4-FFF2-40B4-BE49-F238E27FC236}">
                  <a16:creationId xmlns:a16="http://schemas.microsoft.com/office/drawing/2014/main" id="{667FB23A-B50E-CE8F-CFF5-1D490C027D6D}"/>
                </a:ext>
              </a:extLst>
            </p:cNvPr>
            <p:cNvSpPr txBox="1"/>
            <p:nvPr/>
          </p:nvSpPr>
          <p:spPr>
            <a:xfrm>
              <a:off x="3084730" y="4158204"/>
              <a:ext cx="1391991"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tr-TR" sz="1200" b="0" u="none" strike="noStrike" kern="1200" cap="none" spc="0" normalizeH="0" baseline="0" noProof="1">
                  <a:ln>
                    <a:noFill/>
                  </a:ln>
                  <a:solidFill>
                    <a:prstClr val="black"/>
                  </a:solidFill>
                  <a:effectLst/>
                  <a:uLnTx/>
                  <a:uFillTx/>
                  <a:latin typeface="DIN Pro Regular" panose="020B0504020101020102" pitchFamily="34" charset="0"/>
                  <a:cs typeface="DIN Pro Regular" panose="020B0504020101020102" pitchFamily="34" charset="0"/>
                </a:rPr>
                <a:t>Destekleyen</a:t>
              </a:r>
            </a:p>
          </p:txBody>
        </p:sp>
        <p:sp>
          <p:nvSpPr>
            <p:cNvPr id="11" name="Metin kutusu 10">
              <a:extLst>
                <a:ext uri="{FF2B5EF4-FFF2-40B4-BE49-F238E27FC236}">
                  <a16:creationId xmlns:a16="http://schemas.microsoft.com/office/drawing/2014/main" id="{9909EB07-93C3-5433-9B35-0FA1E710E17B}"/>
                </a:ext>
              </a:extLst>
            </p:cNvPr>
            <p:cNvSpPr txBox="1"/>
            <p:nvPr/>
          </p:nvSpPr>
          <p:spPr>
            <a:xfrm>
              <a:off x="5441480" y="4202005"/>
              <a:ext cx="1391991"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tr-TR" sz="1200" b="0" u="none" strike="noStrike" kern="1200" cap="none" spc="0" normalizeH="0" baseline="0" noProof="1">
                  <a:ln>
                    <a:noFill/>
                  </a:ln>
                  <a:solidFill>
                    <a:prstClr val="black"/>
                  </a:solidFill>
                  <a:effectLst/>
                  <a:uLnTx/>
                  <a:uFillTx/>
                  <a:latin typeface="DIN Pro Regular" panose="020B0504020101020102" pitchFamily="34" charset="0"/>
                  <a:cs typeface="DIN Pro Regular" panose="020B0504020101020102" pitchFamily="34" charset="0"/>
                </a:rPr>
                <a:t>Destekleyen</a:t>
              </a:r>
            </a:p>
          </p:txBody>
        </p:sp>
      </p:grpSp>
      <p:sp>
        <p:nvSpPr>
          <p:cNvPr id="5" name="Rectangle 2">
            <a:extLst>
              <a:ext uri="{FF2B5EF4-FFF2-40B4-BE49-F238E27FC236}">
                <a16:creationId xmlns:a16="http://schemas.microsoft.com/office/drawing/2014/main" id="{FBEF8B51-82E2-2019-D7AD-6AAD2289684E}"/>
              </a:ext>
            </a:extLst>
          </p:cNvPr>
          <p:cNvSpPr/>
          <p:nvPr/>
        </p:nvSpPr>
        <p:spPr>
          <a:xfrm>
            <a:off x="396312" y="1445742"/>
            <a:ext cx="8129379" cy="26486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50000"/>
              </a:lnSpc>
            </a:pPr>
            <a:r>
              <a:rPr lang="tr-TR" sz="5000">
                <a:solidFill>
                  <a:schemeClr val="tx1"/>
                </a:solidFill>
                <a:latin typeface="DIN Pro Regular" panose="020B0504020101020102" pitchFamily="34" charset="0"/>
                <a:cs typeface="DIN Pro Regular" panose="020B0504020101020102" pitchFamily="34" charset="0"/>
              </a:rPr>
              <a:t>Teşekkürler!</a:t>
            </a:r>
          </a:p>
          <a:p>
            <a:pPr>
              <a:lnSpc>
                <a:spcPct val="150000"/>
              </a:lnSpc>
            </a:pPr>
            <a:r>
              <a:rPr lang="tr-TR" sz="2800" b="1">
                <a:solidFill>
                  <a:schemeClr val="tx1"/>
                </a:solidFill>
                <a:latin typeface="DIN Pro Regular" panose="020B0504020101020102" pitchFamily="34" charset="0"/>
                <a:cs typeface="DIN Pro Regular" panose="020B0504020101020102" pitchFamily="34" charset="0"/>
              </a:rPr>
              <a:t>GEFF Türkiye</a:t>
            </a:r>
          </a:p>
          <a:p>
            <a:pPr>
              <a:lnSpc>
                <a:spcPct val="150000"/>
              </a:lnSpc>
            </a:pPr>
            <a:r>
              <a:rPr lang="tr-TR" sz="2800" b="1" err="1">
                <a:solidFill>
                  <a:schemeClr val="tx1"/>
                </a:solidFill>
                <a:latin typeface="DIN Pro Regular" panose="020B0504020101020102" pitchFamily="34" charset="0"/>
                <a:cs typeface="DIN Pro Regular" panose="020B0504020101020102" pitchFamily="34" charset="0"/>
              </a:rPr>
              <a:t>arif.ergin@ebrdgeff.com</a:t>
            </a:r>
            <a:endParaRPr lang="tr-TR" sz="2800" b="1">
              <a:solidFill>
                <a:schemeClr val="tx1"/>
              </a:solidFill>
              <a:latin typeface="DIN Pro Regular" panose="020B0504020101020102" pitchFamily="34" charset="0"/>
              <a:cs typeface="DIN Pro Regular" panose="020B0504020101020102" pitchFamily="34" charset="0"/>
            </a:endParaRPr>
          </a:p>
        </p:txBody>
      </p:sp>
    </p:spTree>
    <p:extLst>
      <p:ext uri="{BB962C8B-B14F-4D97-AF65-F5344CB8AC3E}">
        <p14:creationId xmlns:p14="http://schemas.microsoft.com/office/powerpoint/2010/main" val="2191201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Dünyada GEFF / SEFF Projeleri</a:t>
            </a:r>
          </a:p>
        </p:txBody>
      </p:sp>
      <p:sp>
        <p:nvSpPr>
          <p:cNvPr id="10" name="Metin kutusu 9">
            <a:extLst>
              <a:ext uri="{FF2B5EF4-FFF2-40B4-BE49-F238E27FC236}">
                <a16:creationId xmlns:a16="http://schemas.microsoft.com/office/drawing/2014/main" id="{4830D726-EFAD-46C0-FC24-5221E4E21BBE}"/>
              </a:ext>
            </a:extLst>
          </p:cNvPr>
          <p:cNvSpPr txBox="1"/>
          <p:nvPr/>
        </p:nvSpPr>
        <p:spPr>
          <a:xfrm>
            <a:off x="484632" y="1871246"/>
            <a:ext cx="11176231" cy="3166824"/>
          </a:xfrm>
          <a:prstGeom prst="round2DiagRect">
            <a:avLst/>
          </a:prstGeom>
          <a:ln w="28575">
            <a:solidFill>
              <a:srgbClr val="00B19D"/>
            </a:solidFill>
          </a:ln>
        </p:spPr>
        <p:style>
          <a:lnRef idx="2">
            <a:schemeClr val="accent5"/>
          </a:lnRef>
          <a:fillRef idx="1">
            <a:schemeClr val="lt1"/>
          </a:fillRef>
          <a:effectRef idx="0">
            <a:schemeClr val="accent5"/>
          </a:effectRef>
          <a:fontRef idx="minor">
            <a:schemeClr val="dk1"/>
          </a:fontRef>
        </p:style>
        <p:txBody>
          <a:bodyPr wrap="square" lIns="91440" tIns="45720" rIns="91440" bIns="45720" rtlCol="0" anchor="t">
            <a:spAutoFit/>
          </a:bodyPr>
          <a:lstStyle/>
          <a:p>
            <a:pPr marL="171450" indent="-171450">
              <a:spcBef>
                <a:spcPts val="600"/>
              </a:spcBef>
              <a:spcAft>
                <a:spcPts val="600"/>
              </a:spcAft>
              <a:buFont typeface="Arial" pitchFamily="34" charset="0"/>
              <a:buChar char="•"/>
            </a:pPr>
            <a:r>
              <a:rPr lang="tr-TR" sz="2000">
                <a:solidFill>
                  <a:schemeClr val="tx1"/>
                </a:solidFill>
                <a:latin typeface="DIN Pro Regular" panose="020B0504020101020102" pitchFamily="34" charset="0"/>
                <a:cs typeface="DIN Pro Regular" panose="020B0504020101020102" pitchFamily="34" charset="0"/>
              </a:rPr>
              <a:t>GEFF Türkiye, EBRD tarafından geliştirilen ve donör kuruluşlar tarafından desteklenen, yeşil yatırımları finanse etmeye yönelik uluslararası çerçeve programı </a:t>
            </a:r>
            <a:r>
              <a:rPr lang="tr-TR" sz="2000" err="1">
                <a:solidFill>
                  <a:schemeClr val="tx1"/>
                </a:solidFill>
                <a:latin typeface="DIN Pro Regular" panose="020B0504020101020102" pitchFamily="34" charset="0"/>
                <a:cs typeface="DIN Pro Regular" panose="020B0504020101020102" pitchFamily="34" charset="0"/>
              </a:rPr>
              <a:t>GEFF’in</a:t>
            </a:r>
            <a:r>
              <a:rPr lang="tr-TR" sz="2000">
                <a:solidFill>
                  <a:schemeClr val="tx1"/>
                </a:solidFill>
                <a:latin typeface="DIN Pro Regular" panose="020B0504020101020102" pitchFamily="34" charset="0"/>
                <a:cs typeface="DIN Pro Regular" panose="020B0504020101020102" pitchFamily="34" charset="0"/>
              </a:rPr>
              <a:t> Türkiye ayağıdır.</a:t>
            </a:r>
          </a:p>
          <a:p>
            <a:pPr marL="171450" indent="-171450">
              <a:spcBef>
                <a:spcPts val="600"/>
              </a:spcBef>
              <a:spcAft>
                <a:spcPts val="600"/>
              </a:spcAft>
              <a:buFont typeface="Arial" pitchFamily="34" charset="0"/>
              <a:buChar char="•"/>
            </a:pPr>
            <a:r>
              <a:rPr lang="tr-TR" sz="2000">
                <a:solidFill>
                  <a:schemeClr val="tx1"/>
                </a:solidFill>
                <a:latin typeface="DIN Pro Regular" panose="020B0504020101020102" pitchFamily="34" charset="0"/>
                <a:cs typeface="DIN Pro Regular" panose="020B0504020101020102" pitchFamily="34" charset="0"/>
              </a:rPr>
              <a:t>2006 yılından bu yana GEFF, dünya çapında 29 ülkede 6,3 milyar Avroyu aşan yeşil proje finansmanı yaptı.</a:t>
            </a:r>
          </a:p>
          <a:p>
            <a:pPr marL="171450" indent="-171450">
              <a:spcBef>
                <a:spcPts val="600"/>
              </a:spcBef>
              <a:spcAft>
                <a:spcPts val="600"/>
              </a:spcAft>
              <a:buFont typeface="Arial" pitchFamily="34" charset="0"/>
              <a:buChar char="•"/>
            </a:pPr>
            <a:r>
              <a:rPr lang="tr-TR" sz="2000">
                <a:solidFill>
                  <a:schemeClr val="tx1"/>
                </a:solidFill>
                <a:latin typeface="DIN Pro Regular" panose="020B0504020101020102" pitchFamily="34" charset="0"/>
                <a:cs typeface="DIN Pro Regular" panose="020B0504020101020102" pitchFamily="34" charset="0"/>
              </a:rPr>
              <a:t>GEFF, 191'den fazla yerel finans kuruluşu ile işbirliği yaptı ve 231.000'den fazla yararlanıcıya ulaştı.</a:t>
            </a:r>
          </a:p>
          <a:p>
            <a:pPr marL="171450" indent="-171450">
              <a:spcBef>
                <a:spcPts val="600"/>
              </a:spcBef>
              <a:spcAft>
                <a:spcPts val="600"/>
              </a:spcAft>
              <a:buFont typeface="Arial" pitchFamily="34" charset="0"/>
              <a:buChar char="•"/>
            </a:pPr>
            <a:r>
              <a:rPr lang="tr-TR" sz="2000">
                <a:solidFill>
                  <a:schemeClr val="tx1"/>
                </a:solidFill>
                <a:latin typeface="DIN Pro Regular" panose="020B0504020101020102" pitchFamily="34" charset="0"/>
                <a:cs typeface="DIN Pro Regular" panose="020B0504020101020102" pitchFamily="34" charset="0"/>
              </a:rPr>
              <a:t>Bu yatırımlar, CO</a:t>
            </a:r>
            <a:r>
              <a:rPr lang="tr-TR" sz="1400">
                <a:solidFill>
                  <a:schemeClr val="tx1"/>
                </a:solidFill>
                <a:latin typeface="DIN Pro Regular" panose="020B0504020101020102" pitchFamily="34" charset="0"/>
                <a:cs typeface="DIN Pro Regular" panose="020B0504020101020102" pitchFamily="34" charset="0"/>
              </a:rPr>
              <a:t>2 </a:t>
            </a:r>
            <a:r>
              <a:rPr lang="tr-TR" sz="2000">
                <a:solidFill>
                  <a:schemeClr val="tx1"/>
                </a:solidFill>
                <a:latin typeface="DIN Pro Regular" panose="020B0504020101020102" pitchFamily="34" charset="0"/>
                <a:cs typeface="DIN Pro Regular" panose="020B0504020101020102" pitchFamily="34" charset="0"/>
              </a:rPr>
              <a:t>emisyonlarında yılda 10 milyon tonun üzerinde bir azaltım sağladı.</a:t>
            </a:r>
          </a:p>
          <a:p>
            <a:pPr marL="171450" indent="-171450">
              <a:spcBef>
                <a:spcPts val="600"/>
              </a:spcBef>
              <a:spcAft>
                <a:spcPts val="600"/>
              </a:spcAft>
              <a:buFont typeface="Arial" pitchFamily="34" charset="0"/>
              <a:buChar char="•"/>
            </a:pPr>
            <a:endParaRPr lang="tr-TR" sz="2000">
              <a:solidFill>
                <a:schemeClr val="tx1"/>
              </a:solidFill>
              <a:latin typeface="DIN Pro Regular" panose="020B0504020101020102" pitchFamily="34" charset="0"/>
              <a:cs typeface="DIN Pro Regular" panose="020B0504020101020102" pitchFamily="34" charset="0"/>
            </a:endParaRPr>
          </a:p>
        </p:txBody>
      </p:sp>
      <p:pic>
        <p:nvPicPr>
          <p:cNvPr id="11" name="Picture 4">
            <a:extLst>
              <a:ext uri="{FF2B5EF4-FFF2-40B4-BE49-F238E27FC236}">
                <a16:creationId xmlns:a16="http://schemas.microsoft.com/office/drawing/2014/main" id="{862D713D-4A6A-7A14-DC84-3D5CA0FCDA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38885"/>
            <a:ext cx="4162757" cy="2657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742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E877CB-226D-473E-843A-F0DF4DF726D2}"/>
              </a:ext>
            </a:extLst>
          </p:cNvPr>
          <p:cNvSpPr>
            <a:spLocks noGrp="1"/>
          </p:cNvSpPr>
          <p:nvPr>
            <p:ph type="title"/>
          </p:nvPr>
        </p:nvSpPr>
        <p:spPr>
          <a:xfrm>
            <a:off x="484632" y="320521"/>
            <a:ext cx="6986016" cy="1325563"/>
          </a:xfrm>
        </p:spPr>
        <p:txBody>
          <a:bodyPr/>
          <a:lstStyle/>
          <a:p>
            <a:r>
              <a:rPr lang="tr-TR"/>
              <a:t>Türkiye’de </a:t>
            </a:r>
            <a:r>
              <a:rPr lang="tr-TR" err="1"/>
              <a:t>SEFF’ler</a:t>
            </a:r>
            <a:r>
              <a:rPr lang="tr-TR"/>
              <a:t> </a:t>
            </a:r>
            <a:endParaRPr lang="en-US"/>
          </a:p>
        </p:txBody>
      </p:sp>
      <p:pic>
        <p:nvPicPr>
          <p:cNvPr id="12" name="Picture 2">
            <a:extLst>
              <a:ext uri="{FF2B5EF4-FFF2-40B4-BE49-F238E27FC236}">
                <a16:creationId xmlns:a16="http://schemas.microsoft.com/office/drawing/2014/main" id="{7E61086C-07D3-F6F4-04F9-E1C0F47F9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706" y="3763776"/>
            <a:ext cx="2135322" cy="786697"/>
          </a:xfrm>
          <a:prstGeom prst="rect">
            <a:avLst/>
          </a:prstGeom>
          <a:noFill/>
          <a:extLst>
            <a:ext uri="{909E8E84-426E-40DD-AFC4-6F175D3DCCD1}">
              <a14:hiddenFill xmlns:a14="http://schemas.microsoft.com/office/drawing/2010/main">
                <a:solidFill>
                  <a:srgbClr val="FFFFFF"/>
                </a:solidFill>
              </a14:hiddenFill>
            </a:ext>
          </a:extLst>
        </p:spPr>
      </p:pic>
      <p:pic>
        <p:nvPicPr>
          <p:cNvPr id="3" name="Resim 2">
            <a:extLst>
              <a:ext uri="{FF2B5EF4-FFF2-40B4-BE49-F238E27FC236}">
                <a16:creationId xmlns:a16="http://schemas.microsoft.com/office/drawing/2014/main" id="{F7E2C3F1-4B94-E73A-A74E-00D2C401D722}"/>
              </a:ext>
            </a:extLst>
          </p:cNvPr>
          <p:cNvPicPr>
            <a:picLocks noChangeAspect="1"/>
          </p:cNvPicPr>
          <p:nvPr/>
        </p:nvPicPr>
        <p:blipFill>
          <a:blip r:embed="rId4"/>
          <a:stretch>
            <a:fillRect/>
          </a:stretch>
        </p:blipFill>
        <p:spPr>
          <a:xfrm>
            <a:off x="484632" y="5054745"/>
            <a:ext cx="1735354" cy="1227747"/>
          </a:xfrm>
          <a:prstGeom prst="rect">
            <a:avLst/>
          </a:prstGeom>
        </p:spPr>
      </p:pic>
      <p:pic>
        <p:nvPicPr>
          <p:cNvPr id="2" name="Resim 13">
            <a:extLst>
              <a:ext uri="{FF2B5EF4-FFF2-40B4-BE49-F238E27FC236}">
                <a16:creationId xmlns:a16="http://schemas.microsoft.com/office/drawing/2014/main" id="{C3E6BAD4-6E92-351B-2374-AFA890DF04B1}"/>
              </a:ext>
            </a:extLst>
          </p:cNvPr>
          <p:cNvPicPr>
            <a:picLocks noChangeAspect="1"/>
          </p:cNvPicPr>
          <p:nvPr/>
        </p:nvPicPr>
        <p:blipFill>
          <a:blip r:embed="rId5"/>
          <a:stretch>
            <a:fillRect/>
          </a:stretch>
        </p:blipFill>
        <p:spPr>
          <a:xfrm>
            <a:off x="484632" y="1566054"/>
            <a:ext cx="1909470" cy="1370999"/>
          </a:xfrm>
          <a:prstGeom prst="rect">
            <a:avLst/>
          </a:prstGeom>
        </p:spPr>
      </p:pic>
      <p:sp>
        <p:nvSpPr>
          <p:cNvPr id="4" name="TextBox 3">
            <a:extLst>
              <a:ext uri="{FF2B5EF4-FFF2-40B4-BE49-F238E27FC236}">
                <a16:creationId xmlns:a16="http://schemas.microsoft.com/office/drawing/2014/main" id="{703E256E-3CAE-A854-5CB6-63067BABB69C}"/>
              </a:ext>
            </a:extLst>
          </p:cNvPr>
          <p:cNvSpPr txBox="1"/>
          <p:nvPr/>
        </p:nvSpPr>
        <p:spPr>
          <a:xfrm>
            <a:off x="2595570" y="1646084"/>
            <a:ext cx="8871164" cy="1569660"/>
          </a:xfrm>
          <a:prstGeom prst="rect">
            <a:avLst/>
          </a:prstGeom>
          <a:noFill/>
        </p:spPr>
        <p:txBody>
          <a:bodyPr wrap="square" lIns="91440" tIns="45720" rIns="91440" bIns="45720" rtlCol="0" anchor="t">
            <a:spAutoFit/>
          </a:bodyPr>
          <a:lstStyle/>
          <a:p>
            <a:r>
              <a:rPr lang="tr-TR" sz="2400" b="1">
                <a:solidFill>
                  <a:srgbClr val="10736C"/>
                </a:solidFill>
                <a:latin typeface="DIN Pro Regular" panose="020B0504020101020102" pitchFamily="34" charset="0"/>
                <a:cs typeface="DIN Pro Regular" panose="020B0504020101020102" pitchFamily="34" charset="0"/>
              </a:rPr>
              <a:t>2010 – Devam Ediyor</a:t>
            </a:r>
          </a:p>
          <a:p>
            <a:r>
              <a:rPr lang="tr-TR" sz="2400">
                <a:latin typeface="DIN Pro Regular" panose="020B0504020101020102" pitchFamily="34" charset="0"/>
                <a:cs typeface="DIN Pro Regular" panose="020B0504020101020102" pitchFamily="34" charset="0"/>
              </a:rPr>
              <a:t>Türkiye Sürdürülebilir Enerji Finansman Programı TurSEFF. 2010 yılında başladı, </a:t>
            </a:r>
            <a:r>
              <a:rPr lang="tr-TR" sz="2400" b="1">
                <a:latin typeface="DIN Pro Regular" panose="020B0504020101020102" pitchFamily="34" charset="0"/>
                <a:cs typeface="DIN Pro Regular" panose="020B0504020101020102" pitchFamily="34" charset="0"/>
              </a:rPr>
              <a:t>halen devam ediyor. </a:t>
            </a:r>
          </a:p>
          <a:p>
            <a:r>
              <a:rPr lang="tr-TR" sz="2400">
                <a:latin typeface="DIN Pro Regular" panose="020B0504020101020102" pitchFamily="34" charset="0"/>
                <a:cs typeface="DIN Pro Regular" panose="020B0504020101020102" pitchFamily="34" charset="0"/>
              </a:rPr>
              <a:t>Toplam fon büyüklüğü 1 milyar €'dan fazla</a:t>
            </a:r>
          </a:p>
        </p:txBody>
      </p:sp>
      <p:sp>
        <p:nvSpPr>
          <p:cNvPr id="16" name="TextBox 15">
            <a:extLst>
              <a:ext uri="{FF2B5EF4-FFF2-40B4-BE49-F238E27FC236}">
                <a16:creationId xmlns:a16="http://schemas.microsoft.com/office/drawing/2014/main" id="{F4D89DC8-2563-6A15-715F-003CA4F9FF06}"/>
              </a:ext>
            </a:extLst>
          </p:cNvPr>
          <p:cNvSpPr txBox="1"/>
          <p:nvPr/>
        </p:nvSpPr>
        <p:spPr>
          <a:xfrm>
            <a:off x="2595570" y="3372294"/>
            <a:ext cx="8871164" cy="1569660"/>
          </a:xfrm>
          <a:prstGeom prst="rect">
            <a:avLst/>
          </a:prstGeom>
          <a:noFill/>
        </p:spPr>
        <p:txBody>
          <a:bodyPr wrap="square" lIns="91440" tIns="45720" rIns="91440" bIns="45720" rtlCol="0" anchor="t">
            <a:spAutoFit/>
          </a:bodyPr>
          <a:lstStyle/>
          <a:p>
            <a:r>
              <a:rPr lang="tr-TR" sz="2400" b="1">
                <a:solidFill>
                  <a:srgbClr val="C00000"/>
                </a:solidFill>
                <a:latin typeface="DIN Pro Regular" panose="020B0504020101020102" pitchFamily="34" charset="0"/>
                <a:cs typeface="DIN Pro Regular" panose="020B0504020101020102" pitchFamily="34" charset="0"/>
              </a:rPr>
              <a:t>2010 – 2019</a:t>
            </a:r>
          </a:p>
          <a:p>
            <a:r>
              <a:rPr lang="tr-TR" sz="2400">
                <a:latin typeface="DIN Pro Regular" panose="020B0504020101020102" pitchFamily="34" charset="0"/>
                <a:cs typeface="DIN Pro Regular" panose="020B0504020101020102" pitchFamily="34" charset="0"/>
              </a:rPr>
              <a:t>Orta Ölçekli Sürdürülebilir Enerji Finansman Programı MidSEFF. 2010 yılında başladı, </a:t>
            </a:r>
            <a:r>
              <a:rPr lang="tr-TR" sz="2400" b="1">
                <a:latin typeface="DIN Pro Regular" panose="020B0504020101020102" pitchFamily="34" charset="0"/>
                <a:cs typeface="DIN Pro Regular" panose="020B0504020101020102" pitchFamily="34" charset="0"/>
              </a:rPr>
              <a:t>2019 yılında tamamlandı.</a:t>
            </a:r>
          </a:p>
          <a:p>
            <a:r>
              <a:rPr lang="tr-TR" sz="2400">
                <a:latin typeface="DIN Pro Regular" panose="020B0504020101020102" pitchFamily="34" charset="0"/>
                <a:cs typeface="DIN Pro Regular" panose="020B0504020101020102" pitchFamily="34" charset="0"/>
              </a:rPr>
              <a:t>Toplam fon büyüklüğü 800 milyon €</a:t>
            </a:r>
          </a:p>
        </p:txBody>
      </p:sp>
      <p:sp>
        <p:nvSpPr>
          <p:cNvPr id="17" name="TextBox 16">
            <a:extLst>
              <a:ext uri="{FF2B5EF4-FFF2-40B4-BE49-F238E27FC236}">
                <a16:creationId xmlns:a16="http://schemas.microsoft.com/office/drawing/2014/main" id="{D59D94F2-5DA3-774B-9480-48EB108482C1}"/>
              </a:ext>
            </a:extLst>
          </p:cNvPr>
          <p:cNvSpPr txBox="1"/>
          <p:nvPr/>
        </p:nvSpPr>
        <p:spPr>
          <a:xfrm>
            <a:off x="2595570" y="5054745"/>
            <a:ext cx="8871164" cy="1569660"/>
          </a:xfrm>
          <a:prstGeom prst="rect">
            <a:avLst/>
          </a:prstGeom>
          <a:noFill/>
        </p:spPr>
        <p:txBody>
          <a:bodyPr wrap="square" lIns="91440" tIns="45720" rIns="91440" bIns="45720" rtlCol="0" anchor="t">
            <a:spAutoFit/>
          </a:bodyPr>
          <a:lstStyle/>
          <a:p>
            <a:r>
              <a:rPr lang="tr-TR" sz="2400" b="1">
                <a:solidFill>
                  <a:srgbClr val="0070C0"/>
                </a:solidFill>
                <a:latin typeface="DIN Pro Regular" panose="020B0504020101020102" pitchFamily="34" charset="0"/>
                <a:cs typeface="DIN Pro Regular" panose="020B0504020101020102" pitchFamily="34" charset="0"/>
              </a:rPr>
              <a:t>2014 - 2019</a:t>
            </a:r>
          </a:p>
          <a:p>
            <a:r>
              <a:rPr lang="tr-TR" sz="2400">
                <a:latin typeface="DIN Pro Regular" panose="020B0504020101020102" pitchFamily="34" charset="0"/>
                <a:cs typeface="DIN Pro Regular" panose="020B0504020101020102" pitchFamily="34" charset="0"/>
              </a:rPr>
              <a:t>Türkiye Konutlarda Enerji Verimliliği Finansman Programı TuREEFF. 2014 yılında başladı, </a:t>
            </a:r>
            <a:r>
              <a:rPr lang="tr-TR" sz="2400" b="1">
                <a:latin typeface="DIN Pro Regular" panose="020B0504020101020102" pitchFamily="34" charset="0"/>
                <a:cs typeface="DIN Pro Regular" panose="020B0504020101020102" pitchFamily="34" charset="0"/>
              </a:rPr>
              <a:t>2019 yılında tamamlandı.</a:t>
            </a:r>
          </a:p>
          <a:p>
            <a:r>
              <a:rPr lang="tr-TR" sz="2400">
                <a:latin typeface="DIN Pro Regular" panose="020B0504020101020102" pitchFamily="34" charset="0"/>
                <a:cs typeface="DIN Pro Regular" panose="020B0504020101020102" pitchFamily="34" charset="0"/>
              </a:rPr>
              <a:t>Toplam fon büyüklüğü 350 milyon €</a:t>
            </a:r>
          </a:p>
        </p:txBody>
      </p:sp>
    </p:spTree>
    <p:extLst>
      <p:ext uri="{BB962C8B-B14F-4D97-AF65-F5344CB8AC3E}">
        <p14:creationId xmlns:p14="http://schemas.microsoft.com/office/powerpoint/2010/main" val="3696053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E877CB-226D-473E-843A-F0DF4DF726D2}"/>
              </a:ext>
            </a:extLst>
          </p:cNvPr>
          <p:cNvSpPr>
            <a:spLocks noGrp="1"/>
          </p:cNvSpPr>
          <p:nvPr>
            <p:ph type="title"/>
          </p:nvPr>
        </p:nvSpPr>
        <p:spPr>
          <a:xfrm>
            <a:off x="484632" y="320521"/>
            <a:ext cx="6986016" cy="1325563"/>
          </a:xfrm>
        </p:spPr>
        <p:txBody>
          <a:bodyPr/>
          <a:lstStyle/>
          <a:p>
            <a:r>
              <a:rPr lang="tr-TR"/>
              <a:t>Sayılarla Türkiye’de SEFF’ler </a:t>
            </a:r>
            <a:br>
              <a:rPr lang="tr-TR"/>
            </a:br>
            <a:r>
              <a:rPr lang="tr-TR" sz="2400"/>
              <a:t>(Ağustos 2023)</a:t>
            </a:r>
            <a:endParaRPr lang="en-US">
              <a:latin typeface="Sanchez"/>
            </a:endParaRPr>
          </a:p>
        </p:txBody>
      </p:sp>
      <p:sp>
        <p:nvSpPr>
          <p:cNvPr id="6" name="Content Placeholder 5">
            <a:extLst>
              <a:ext uri="{FF2B5EF4-FFF2-40B4-BE49-F238E27FC236}">
                <a16:creationId xmlns:a16="http://schemas.microsoft.com/office/drawing/2014/main" id="{274B4070-B1EC-41E6-A326-907C776A023A}"/>
              </a:ext>
            </a:extLst>
          </p:cNvPr>
          <p:cNvSpPr>
            <a:spLocks noGrp="1"/>
          </p:cNvSpPr>
          <p:nvPr>
            <p:ph idx="1"/>
          </p:nvPr>
        </p:nvSpPr>
        <p:spPr>
          <a:xfrm>
            <a:off x="484632" y="1586150"/>
            <a:ext cx="11173968" cy="4351338"/>
          </a:xfrm>
        </p:spPr>
        <p:txBody>
          <a:bodyPr vert="horz" lIns="91440" tIns="45720" rIns="91440" bIns="45720" rtlCol="0" anchor="t">
            <a:normAutofit fontScale="92500" lnSpcReduction="10000"/>
          </a:bodyPr>
          <a:lstStyle/>
          <a:p>
            <a:pPr>
              <a:lnSpc>
                <a:spcPct val="150000"/>
              </a:lnSpc>
            </a:pPr>
            <a:r>
              <a:rPr lang="tr-TR" sz="3600"/>
              <a:t>	2,413 milyar € </a:t>
            </a:r>
            <a:r>
              <a:rPr lang="tr-TR" sz="2200"/>
              <a:t>sürdürülebilir enerji ve kaynak verimliliği finansmanı</a:t>
            </a:r>
            <a:endParaRPr lang="tr-TR" sz="2400"/>
          </a:p>
          <a:p>
            <a:pPr>
              <a:lnSpc>
                <a:spcPct val="150000"/>
              </a:lnSpc>
            </a:pPr>
            <a:r>
              <a:rPr lang="tr-TR" sz="3600"/>
              <a:t>	9.729</a:t>
            </a:r>
            <a:r>
              <a:rPr lang="tr-TR" sz="2400"/>
              <a:t> </a:t>
            </a:r>
            <a:r>
              <a:rPr lang="tr-TR" sz="2200"/>
              <a:t>sürdürülebilir enerji ve kaynak verimliliği projesi</a:t>
            </a:r>
            <a:endParaRPr lang="tr-TR" sz="2400"/>
          </a:p>
          <a:p>
            <a:pPr>
              <a:lnSpc>
                <a:spcPct val="150000"/>
              </a:lnSpc>
            </a:pPr>
            <a:r>
              <a:rPr lang="tr-TR" sz="3600"/>
              <a:t>	2,334 MW </a:t>
            </a:r>
            <a:r>
              <a:rPr lang="tr-TR" sz="2200"/>
              <a:t>toplam kurulu yenilenebilir enerji gücü</a:t>
            </a:r>
            <a:endParaRPr lang="tr-TR" sz="2400"/>
          </a:p>
          <a:p>
            <a:pPr>
              <a:lnSpc>
                <a:spcPct val="150000"/>
              </a:lnSpc>
            </a:pPr>
            <a:r>
              <a:rPr lang="tr-TR" sz="3600"/>
              <a:t>	3,4 milyon </a:t>
            </a:r>
            <a:r>
              <a:rPr lang="tr-TR" sz="2200"/>
              <a:t>hanenin elektrik tüketimine denk enerji tasarrufu</a:t>
            </a:r>
            <a:endParaRPr lang="tr-TR" sz="2400"/>
          </a:p>
          <a:p>
            <a:pPr>
              <a:lnSpc>
                <a:spcPct val="150000"/>
              </a:lnSpc>
            </a:pPr>
            <a:r>
              <a:rPr lang="tr-TR" sz="3600"/>
              <a:t>	2,7 milyon </a:t>
            </a:r>
            <a:r>
              <a:rPr lang="tr-TR" sz="2200"/>
              <a:t>arabanın CO</a:t>
            </a:r>
            <a:r>
              <a:rPr lang="tr-TR" sz="2200" baseline="-25000"/>
              <a:t>2</a:t>
            </a:r>
            <a:r>
              <a:rPr lang="tr-TR" sz="2200"/>
              <a:t> emisyonuna eşdeğer karbon azaltımı</a:t>
            </a:r>
            <a:endParaRPr lang="tr-TR" sz="2400"/>
          </a:p>
          <a:p>
            <a:endParaRPr lang="tr-TR" sz="1600"/>
          </a:p>
        </p:txBody>
      </p:sp>
      <p:pic>
        <p:nvPicPr>
          <p:cNvPr id="7" name="Picture 2">
            <a:extLst>
              <a:ext uri="{FF2B5EF4-FFF2-40B4-BE49-F238E27FC236}">
                <a16:creationId xmlns:a16="http://schemas.microsoft.com/office/drawing/2014/main" id="{18CC6017-8D6F-498A-851B-5F1BDDB006D0}"/>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5094" y="3333450"/>
            <a:ext cx="647327" cy="6473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20311742-E603-4D80-B621-6054E5376125}"/>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0236" y="4992194"/>
            <a:ext cx="647327" cy="6473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3EB686E-5CFF-4CBB-9A93-1455E232E37F}"/>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7998" y="4162822"/>
            <a:ext cx="647327" cy="6473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a:extLst>
              <a:ext uri="{FF2B5EF4-FFF2-40B4-BE49-F238E27FC236}">
                <a16:creationId xmlns:a16="http://schemas.microsoft.com/office/drawing/2014/main" id="{35832BD5-E5BD-4F6A-A325-2DC1E171AE6F}"/>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9086" y="1691296"/>
            <a:ext cx="647327" cy="639235"/>
          </a:xfrm>
          <a:prstGeom prst="rect">
            <a:avLst/>
          </a:prstGeom>
          <a:noFill/>
          <a:extLst>
            <a:ext uri="{909E8E84-426E-40DD-AFC4-6F175D3DCCD1}">
              <a14:hiddenFill xmlns:a14="http://schemas.microsoft.com/office/drawing/2010/main">
                <a:solidFill>
                  <a:srgbClr val="FFFFFF"/>
                </a:solidFill>
              </a14:hiddenFill>
            </a:ext>
          </a:extLst>
        </p:spPr>
      </p:pic>
      <p:pic>
        <p:nvPicPr>
          <p:cNvPr id="11" name="Resim 1">
            <a:extLst>
              <a:ext uri="{FF2B5EF4-FFF2-40B4-BE49-F238E27FC236}">
                <a16:creationId xmlns:a16="http://schemas.microsoft.com/office/drawing/2014/main" id="{1B73F855-B3E7-4E83-B3ED-3471A2083261}"/>
              </a:ext>
            </a:extLst>
          </p:cNvPr>
          <p:cNvPicPr>
            <a:picLocks noChangeAspect="1"/>
          </p:cNvPicPr>
          <p:nvPr/>
        </p:nvPicPr>
        <p:blipFill>
          <a:blip r:embed="rId7">
            <a:duotone>
              <a:schemeClr val="accent1">
                <a:shade val="45000"/>
                <a:satMod val="135000"/>
              </a:schemeClr>
              <a:prstClr val="white"/>
            </a:duotone>
          </a:blip>
          <a:stretch>
            <a:fillRect/>
          </a:stretch>
        </p:blipFill>
        <p:spPr>
          <a:xfrm>
            <a:off x="533400" y="2449358"/>
            <a:ext cx="794222" cy="745347"/>
          </a:xfrm>
          <a:prstGeom prst="rect">
            <a:avLst/>
          </a:prstGeom>
        </p:spPr>
      </p:pic>
      <p:pic>
        <p:nvPicPr>
          <p:cNvPr id="12" name="Picture 2">
            <a:extLst>
              <a:ext uri="{FF2B5EF4-FFF2-40B4-BE49-F238E27FC236}">
                <a16:creationId xmlns:a16="http://schemas.microsoft.com/office/drawing/2014/main" id="{7E61086C-07D3-F6F4-04F9-E1C0F47F97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70648" y="5937488"/>
            <a:ext cx="2234184" cy="823120"/>
          </a:xfrm>
          <a:prstGeom prst="rect">
            <a:avLst/>
          </a:prstGeom>
          <a:noFill/>
          <a:extLst>
            <a:ext uri="{909E8E84-426E-40DD-AFC4-6F175D3DCCD1}">
              <a14:hiddenFill xmlns:a14="http://schemas.microsoft.com/office/drawing/2010/main">
                <a:solidFill>
                  <a:srgbClr val="FFFFFF"/>
                </a:solidFill>
              </a14:hiddenFill>
            </a:ext>
          </a:extLst>
        </p:spPr>
      </p:pic>
      <p:pic>
        <p:nvPicPr>
          <p:cNvPr id="14" name="Resim 13">
            <a:extLst>
              <a:ext uri="{FF2B5EF4-FFF2-40B4-BE49-F238E27FC236}">
                <a16:creationId xmlns:a16="http://schemas.microsoft.com/office/drawing/2014/main" id="{88822C1B-1C69-05C7-A63F-4E7481019EF2}"/>
              </a:ext>
            </a:extLst>
          </p:cNvPr>
          <p:cNvPicPr>
            <a:picLocks noChangeAspect="1"/>
          </p:cNvPicPr>
          <p:nvPr/>
        </p:nvPicPr>
        <p:blipFill>
          <a:blip r:embed="rId9"/>
          <a:stretch>
            <a:fillRect/>
          </a:stretch>
        </p:blipFill>
        <p:spPr>
          <a:xfrm>
            <a:off x="4837547" y="5594293"/>
            <a:ext cx="1760038" cy="1263707"/>
          </a:xfrm>
          <a:prstGeom prst="rect">
            <a:avLst/>
          </a:prstGeom>
        </p:spPr>
      </p:pic>
      <p:pic>
        <p:nvPicPr>
          <p:cNvPr id="3" name="Resim 2">
            <a:extLst>
              <a:ext uri="{FF2B5EF4-FFF2-40B4-BE49-F238E27FC236}">
                <a16:creationId xmlns:a16="http://schemas.microsoft.com/office/drawing/2014/main" id="{F7E2C3F1-4B94-E73A-A74E-00D2C401D722}"/>
              </a:ext>
            </a:extLst>
          </p:cNvPr>
          <p:cNvPicPr>
            <a:picLocks noChangeAspect="1"/>
          </p:cNvPicPr>
          <p:nvPr/>
        </p:nvPicPr>
        <p:blipFill>
          <a:blip r:embed="rId10"/>
          <a:stretch>
            <a:fillRect/>
          </a:stretch>
        </p:blipFill>
        <p:spPr>
          <a:xfrm>
            <a:off x="2104826" y="5647139"/>
            <a:ext cx="1760038" cy="1245211"/>
          </a:xfrm>
          <a:prstGeom prst="rect">
            <a:avLst/>
          </a:prstGeom>
        </p:spPr>
      </p:pic>
    </p:spTree>
    <p:extLst>
      <p:ext uri="{BB962C8B-B14F-4D97-AF65-F5344CB8AC3E}">
        <p14:creationId xmlns:p14="http://schemas.microsoft.com/office/powerpoint/2010/main" val="226526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E877CB-226D-473E-843A-F0DF4DF726D2}"/>
              </a:ext>
            </a:extLst>
          </p:cNvPr>
          <p:cNvSpPr>
            <a:spLocks noGrp="1"/>
          </p:cNvSpPr>
          <p:nvPr>
            <p:ph type="title"/>
          </p:nvPr>
        </p:nvSpPr>
        <p:spPr>
          <a:xfrm>
            <a:off x="484632" y="320521"/>
            <a:ext cx="6986016" cy="1325563"/>
          </a:xfrm>
        </p:spPr>
        <p:txBody>
          <a:bodyPr/>
          <a:lstStyle/>
          <a:p>
            <a:r>
              <a:rPr lang="tr-TR"/>
              <a:t>Sayılarla Bursa’da SEFF’ler </a:t>
            </a:r>
            <a:br>
              <a:rPr lang="tr-TR"/>
            </a:br>
            <a:r>
              <a:rPr lang="tr-TR" sz="2400"/>
              <a:t>(Kasım 2023)</a:t>
            </a:r>
            <a:endParaRPr lang="en-US">
              <a:latin typeface="Sanchez"/>
            </a:endParaRPr>
          </a:p>
        </p:txBody>
      </p:sp>
      <p:sp>
        <p:nvSpPr>
          <p:cNvPr id="6" name="Content Placeholder 5">
            <a:extLst>
              <a:ext uri="{FF2B5EF4-FFF2-40B4-BE49-F238E27FC236}">
                <a16:creationId xmlns:a16="http://schemas.microsoft.com/office/drawing/2014/main" id="{274B4070-B1EC-41E6-A326-907C776A023A}"/>
              </a:ext>
            </a:extLst>
          </p:cNvPr>
          <p:cNvSpPr>
            <a:spLocks noGrp="1"/>
          </p:cNvSpPr>
          <p:nvPr>
            <p:ph idx="1"/>
          </p:nvPr>
        </p:nvSpPr>
        <p:spPr>
          <a:xfrm>
            <a:off x="484632" y="1586150"/>
            <a:ext cx="11173968" cy="4351338"/>
          </a:xfrm>
        </p:spPr>
        <p:txBody>
          <a:bodyPr vert="horz" lIns="91440" tIns="45720" rIns="91440" bIns="45720" rtlCol="0" anchor="t">
            <a:normAutofit fontScale="92500" lnSpcReduction="10000"/>
          </a:bodyPr>
          <a:lstStyle/>
          <a:p>
            <a:pPr>
              <a:lnSpc>
                <a:spcPct val="150000"/>
              </a:lnSpc>
            </a:pPr>
            <a:r>
              <a:rPr lang="tr-TR" sz="3600" dirty="0"/>
              <a:t>	30 milyon € </a:t>
            </a:r>
            <a:r>
              <a:rPr lang="tr-TR" sz="2200" dirty="0"/>
              <a:t>sürdürülebilir enerji ve kaynak verimliliği finansmanı</a:t>
            </a:r>
            <a:endParaRPr lang="tr-TR" sz="2400" dirty="0"/>
          </a:p>
          <a:p>
            <a:pPr>
              <a:lnSpc>
                <a:spcPct val="150000"/>
              </a:lnSpc>
            </a:pPr>
            <a:r>
              <a:rPr lang="tr-TR" sz="3600" dirty="0"/>
              <a:t>	295</a:t>
            </a:r>
            <a:r>
              <a:rPr lang="tr-TR" sz="2400" dirty="0"/>
              <a:t> </a:t>
            </a:r>
            <a:r>
              <a:rPr lang="tr-TR" sz="2200" dirty="0"/>
              <a:t>sürdürülebilir enerji ve kaynak verimliliği projesi</a:t>
            </a:r>
            <a:endParaRPr lang="tr-TR" sz="2400" dirty="0"/>
          </a:p>
          <a:p>
            <a:pPr>
              <a:lnSpc>
                <a:spcPct val="150000"/>
              </a:lnSpc>
            </a:pPr>
            <a:r>
              <a:rPr lang="tr-TR" sz="3600" dirty="0"/>
              <a:t>	19 MW </a:t>
            </a:r>
            <a:r>
              <a:rPr lang="tr-TR" sz="2200" dirty="0"/>
              <a:t>toplam kurulu yenilenebilir enerji gücü</a:t>
            </a:r>
            <a:endParaRPr lang="tr-TR" sz="2400" dirty="0"/>
          </a:p>
          <a:p>
            <a:pPr>
              <a:lnSpc>
                <a:spcPct val="150000"/>
              </a:lnSpc>
            </a:pPr>
            <a:r>
              <a:rPr lang="tr-TR" sz="3600" dirty="0"/>
              <a:t>	 1,446,130.0 t </a:t>
            </a:r>
            <a:r>
              <a:rPr lang="tr-TR" sz="2200" dirty="0"/>
              <a:t>atık azaltımı</a:t>
            </a:r>
          </a:p>
          <a:p>
            <a:pPr>
              <a:lnSpc>
                <a:spcPct val="150000"/>
              </a:lnSpc>
            </a:pPr>
            <a:r>
              <a:rPr lang="tr-TR" sz="3600" dirty="0"/>
              <a:t>	41 bin </a:t>
            </a:r>
            <a:r>
              <a:rPr lang="tr-TR" sz="2200" dirty="0"/>
              <a:t>arabanın CO</a:t>
            </a:r>
            <a:r>
              <a:rPr lang="tr-TR" sz="2200" baseline="-25000" dirty="0"/>
              <a:t>2</a:t>
            </a:r>
            <a:r>
              <a:rPr lang="tr-TR" sz="2200" dirty="0"/>
              <a:t> emisyonuna eşdeğer karbon azaltımı</a:t>
            </a:r>
            <a:endParaRPr lang="tr-TR" sz="2400" dirty="0"/>
          </a:p>
          <a:p>
            <a:endParaRPr lang="tr-TR" sz="1600"/>
          </a:p>
        </p:txBody>
      </p:sp>
      <p:pic>
        <p:nvPicPr>
          <p:cNvPr id="7" name="Picture 2">
            <a:extLst>
              <a:ext uri="{FF2B5EF4-FFF2-40B4-BE49-F238E27FC236}">
                <a16:creationId xmlns:a16="http://schemas.microsoft.com/office/drawing/2014/main" id="{18CC6017-8D6F-498A-851B-5F1BDDB006D0}"/>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5094" y="3333450"/>
            <a:ext cx="647327" cy="6473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20311742-E603-4D80-B621-6054E5376125}"/>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0784" y="5002468"/>
            <a:ext cx="647327" cy="6473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a:extLst>
              <a:ext uri="{FF2B5EF4-FFF2-40B4-BE49-F238E27FC236}">
                <a16:creationId xmlns:a16="http://schemas.microsoft.com/office/drawing/2014/main" id="{35832BD5-E5BD-4F6A-A325-2DC1E171AE6F}"/>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9086" y="1691296"/>
            <a:ext cx="647327" cy="639235"/>
          </a:xfrm>
          <a:prstGeom prst="rect">
            <a:avLst/>
          </a:prstGeom>
          <a:noFill/>
          <a:extLst>
            <a:ext uri="{909E8E84-426E-40DD-AFC4-6F175D3DCCD1}">
              <a14:hiddenFill xmlns:a14="http://schemas.microsoft.com/office/drawing/2010/main">
                <a:solidFill>
                  <a:srgbClr val="FFFFFF"/>
                </a:solidFill>
              </a14:hiddenFill>
            </a:ext>
          </a:extLst>
        </p:spPr>
      </p:pic>
      <p:pic>
        <p:nvPicPr>
          <p:cNvPr id="11" name="Resim 1">
            <a:extLst>
              <a:ext uri="{FF2B5EF4-FFF2-40B4-BE49-F238E27FC236}">
                <a16:creationId xmlns:a16="http://schemas.microsoft.com/office/drawing/2014/main" id="{1B73F855-B3E7-4E83-B3ED-3471A2083261}"/>
              </a:ext>
            </a:extLst>
          </p:cNvPr>
          <p:cNvPicPr>
            <a:picLocks noChangeAspect="1"/>
          </p:cNvPicPr>
          <p:nvPr/>
        </p:nvPicPr>
        <p:blipFill>
          <a:blip r:embed="rId6">
            <a:duotone>
              <a:schemeClr val="accent1">
                <a:shade val="45000"/>
                <a:satMod val="135000"/>
              </a:schemeClr>
              <a:prstClr val="white"/>
            </a:duotone>
          </a:blip>
          <a:stretch>
            <a:fillRect/>
          </a:stretch>
        </p:blipFill>
        <p:spPr>
          <a:xfrm>
            <a:off x="533400" y="2449358"/>
            <a:ext cx="794222" cy="745347"/>
          </a:xfrm>
          <a:prstGeom prst="rect">
            <a:avLst/>
          </a:prstGeom>
        </p:spPr>
      </p:pic>
      <p:pic>
        <p:nvPicPr>
          <p:cNvPr id="12" name="Picture 2">
            <a:extLst>
              <a:ext uri="{FF2B5EF4-FFF2-40B4-BE49-F238E27FC236}">
                <a16:creationId xmlns:a16="http://schemas.microsoft.com/office/drawing/2014/main" id="{7E61086C-07D3-F6F4-04F9-E1C0F47F97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70648" y="5937488"/>
            <a:ext cx="2234184" cy="823120"/>
          </a:xfrm>
          <a:prstGeom prst="rect">
            <a:avLst/>
          </a:prstGeom>
          <a:noFill/>
          <a:extLst>
            <a:ext uri="{909E8E84-426E-40DD-AFC4-6F175D3DCCD1}">
              <a14:hiddenFill xmlns:a14="http://schemas.microsoft.com/office/drawing/2010/main">
                <a:solidFill>
                  <a:srgbClr val="FFFFFF"/>
                </a:solidFill>
              </a14:hiddenFill>
            </a:ext>
          </a:extLst>
        </p:spPr>
      </p:pic>
      <p:pic>
        <p:nvPicPr>
          <p:cNvPr id="14" name="Resim 13">
            <a:extLst>
              <a:ext uri="{FF2B5EF4-FFF2-40B4-BE49-F238E27FC236}">
                <a16:creationId xmlns:a16="http://schemas.microsoft.com/office/drawing/2014/main" id="{88822C1B-1C69-05C7-A63F-4E7481019EF2}"/>
              </a:ext>
            </a:extLst>
          </p:cNvPr>
          <p:cNvPicPr>
            <a:picLocks noChangeAspect="1"/>
          </p:cNvPicPr>
          <p:nvPr/>
        </p:nvPicPr>
        <p:blipFill>
          <a:blip r:embed="rId8"/>
          <a:stretch>
            <a:fillRect/>
          </a:stretch>
        </p:blipFill>
        <p:spPr>
          <a:xfrm>
            <a:off x="4837547" y="5594293"/>
            <a:ext cx="1760038" cy="1263707"/>
          </a:xfrm>
          <a:prstGeom prst="rect">
            <a:avLst/>
          </a:prstGeom>
        </p:spPr>
      </p:pic>
      <p:pic>
        <p:nvPicPr>
          <p:cNvPr id="3" name="Resim 2">
            <a:extLst>
              <a:ext uri="{FF2B5EF4-FFF2-40B4-BE49-F238E27FC236}">
                <a16:creationId xmlns:a16="http://schemas.microsoft.com/office/drawing/2014/main" id="{F7E2C3F1-4B94-E73A-A74E-00D2C401D722}"/>
              </a:ext>
            </a:extLst>
          </p:cNvPr>
          <p:cNvPicPr>
            <a:picLocks noChangeAspect="1"/>
          </p:cNvPicPr>
          <p:nvPr/>
        </p:nvPicPr>
        <p:blipFill>
          <a:blip r:embed="rId9"/>
          <a:stretch>
            <a:fillRect/>
          </a:stretch>
        </p:blipFill>
        <p:spPr>
          <a:xfrm>
            <a:off x="2104826" y="5647139"/>
            <a:ext cx="1760038" cy="1245211"/>
          </a:xfrm>
          <a:prstGeom prst="rect">
            <a:avLst/>
          </a:prstGeom>
        </p:spPr>
      </p:pic>
      <p:pic>
        <p:nvPicPr>
          <p:cNvPr id="15" name="Picture 14" descr="A green and white recycle symbol&#10;&#10;Description automatically generated">
            <a:extLst>
              <a:ext uri="{FF2B5EF4-FFF2-40B4-BE49-F238E27FC236}">
                <a16:creationId xmlns:a16="http://schemas.microsoft.com/office/drawing/2014/main" id="{F342D134-0497-11B4-8026-0CAC518CD5E8}"/>
              </a:ext>
            </a:extLst>
          </p:cNvPr>
          <p:cNvPicPr>
            <a:picLocks noChangeAspect="1"/>
          </p:cNvPicPr>
          <p:nvPr/>
        </p:nvPicPr>
        <p:blipFill>
          <a:blip r:embed="rId10"/>
          <a:stretch>
            <a:fillRect/>
          </a:stretch>
        </p:blipFill>
        <p:spPr>
          <a:xfrm>
            <a:off x="551453" y="4099694"/>
            <a:ext cx="794222" cy="794222"/>
          </a:xfrm>
          <a:prstGeom prst="rect">
            <a:avLst/>
          </a:prstGeom>
        </p:spPr>
      </p:pic>
    </p:spTree>
    <p:extLst>
      <p:ext uri="{BB962C8B-B14F-4D97-AF65-F5344CB8AC3E}">
        <p14:creationId xmlns:p14="http://schemas.microsoft.com/office/powerpoint/2010/main" val="1704078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36E2C67-9E25-69DB-EFBF-5991AC347EB3}"/>
              </a:ext>
            </a:extLst>
          </p:cNvPr>
          <p:cNvSpPr>
            <a:spLocks noGrp="1"/>
          </p:cNvSpPr>
          <p:nvPr>
            <p:ph type="title"/>
          </p:nvPr>
        </p:nvSpPr>
        <p:spPr>
          <a:xfrm>
            <a:off x="1086531" y="1760948"/>
            <a:ext cx="9772551" cy="1325563"/>
          </a:xfrm>
        </p:spPr>
        <p:txBody>
          <a:bodyPr>
            <a:normAutofit/>
          </a:bodyPr>
          <a:lstStyle/>
          <a:p>
            <a:pPr algn="ctr"/>
            <a:r>
              <a:rPr lang="tr-TR" err="1"/>
              <a:t>SEFF’lerin</a:t>
            </a:r>
            <a:r>
              <a:rPr lang="tr-TR"/>
              <a:t> başarısından hareketle Kasım 2022’de GEFF Türkiye başlatıldı</a:t>
            </a:r>
          </a:p>
        </p:txBody>
      </p:sp>
      <p:pic>
        <p:nvPicPr>
          <p:cNvPr id="7" name="Picture 11">
            <a:extLst>
              <a:ext uri="{FF2B5EF4-FFF2-40B4-BE49-F238E27FC236}">
                <a16:creationId xmlns:a16="http://schemas.microsoft.com/office/drawing/2014/main" id="{ACB39F0A-3982-1B94-FEC0-B02D4DB993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2394" y="4719164"/>
            <a:ext cx="7600823" cy="1607866"/>
          </a:xfrm>
          <a:prstGeom prst="rect">
            <a:avLst/>
          </a:prstGeom>
        </p:spPr>
      </p:pic>
      <p:pic>
        <p:nvPicPr>
          <p:cNvPr id="3" name="Picture 2">
            <a:extLst>
              <a:ext uri="{FF2B5EF4-FFF2-40B4-BE49-F238E27FC236}">
                <a16:creationId xmlns:a16="http://schemas.microsoft.com/office/drawing/2014/main" id="{005AD165-C3E8-073D-740D-A906DB89E0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9173" y="3457056"/>
            <a:ext cx="2234184" cy="823120"/>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a:extLst>
              <a:ext uri="{FF2B5EF4-FFF2-40B4-BE49-F238E27FC236}">
                <a16:creationId xmlns:a16="http://schemas.microsoft.com/office/drawing/2014/main" id="{2BA6E2E2-7D05-FFDC-1DD7-117F6DCE5FCD}"/>
              </a:ext>
            </a:extLst>
          </p:cNvPr>
          <p:cNvPicPr>
            <a:picLocks noChangeAspect="1"/>
          </p:cNvPicPr>
          <p:nvPr/>
        </p:nvPicPr>
        <p:blipFill>
          <a:blip r:embed="rId4"/>
          <a:stretch>
            <a:fillRect/>
          </a:stretch>
        </p:blipFill>
        <p:spPr>
          <a:xfrm>
            <a:off x="4895359" y="3086511"/>
            <a:ext cx="1760038" cy="1263707"/>
          </a:xfrm>
          <a:prstGeom prst="rect">
            <a:avLst/>
          </a:prstGeom>
        </p:spPr>
      </p:pic>
      <p:pic>
        <p:nvPicPr>
          <p:cNvPr id="5" name="Resim 4">
            <a:extLst>
              <a:ext uri="{FF2B5EF4-FFF2-40B4-BE49-F238E27FC236}">
                <a16:creationId xmlns:a16="http://schemas.microsoft.com/office/drawing/2014/main" id="{BFFB9834-9ABF-379F-2BB2-8AFEC63853DD}"/>
              </a:ext>
            </a:extLst>
          </p:cNvPr>
          <p:cNvPicPr>
            <a:picLocks noChangeAspect="1"/>
          </p:cNvPicPr>
          <p:nvPr/>
        </p:nvPicPr>
        <p:blipFill>
          <a:blip r:embed="rId5"/>
          <a:stretch>
            <a:fillRect/>
          </a:stretch>
        </p:blipFill>
        <p:spPr>
          <a:xfrm>
            <a:off x="2671545" y="3148884"/>
            <a:ext cx="1760038" cy="1245211"/>
          </a:xfrm>
          <a:prstGeom prst="rect">
            <a:avLst/>
          </a:prstGeom>
        </p:spPr>
      </p:pic>
    </p:spTree>
    <p:extLst>
      <p:ext uri="{BB962C8B-B14F-4D97-AF65-F5344CB8AC3E}">
        <p14:creationId xmlns:p14="http://schemas.microsoft.com/office/powerpoint/2010/main" val="3661377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1D7A6D5-104C-89DF-4838-3AB32F71EE3D}"/>
              </a:ext>
            </a:extLst>
          </p:cNvPr>
          <p:cNvSpPr txBox="1">
            <a:spLocks/>
          </p:cNvSpPr>
          <p:nvPr/>
        </p:nvSpPr>
        <p:spPr>
          <a:xfrm>
            <a:off x="478465" y="905896"/>
            <a:ext cx="698658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1"/>
                </a:solidFill>
                <a:latin typeface="Sanchez" charset="0"/>
                <a:ea typeface="Sanchez" charset="0"/>
                <a:cs typeface="Sanchez" charset="0"/>
              </a:defRPr>
            </a:lvl1pPr>
          </a:lstStyle>
          <a:p>
            <a:r>
              <a:rPr lang="tr-TR"/>
              <a:t>GEFF Türkiye’nin hedefleri</a:t>
            </a:r>
            <a:endParaRPr lang="tr-TR" sz="2800" b="0"/>
          </a:p>
        </p:txBody>
      </p:sp>
      <p:sp>
        <p:nvSpPr>
          <p:cNvPr id="3" name="Rectangle 2">
            <a:extLst>
              <a:ext uri="{FF2B5EF4-FFF2-40B4-BE49-F238E27FC236}">
                <a16:creationId xmlns:a16="http://schemas.microsoft.com/office/drawing/2014/main" id="{436C2C22-2272-C4E4-C9C7-56CEC90C24F2}"/>
              </a:ext>
            </a:extLst>
          </p:cNvPr>
          <p:cNvSpPr>
            <a:spLocks noChangeArrowheads="1"/>
          </p:cNvSpPr>
          <p:nvPr/>
        </p:nvSpPr>
        <p:spPr bwMode="auto">
          <a:xfrm>
            <a:off x="1600433" y="4137933"/>
            <a:ext cx="8153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eaLnBrk="1" hangingPunct="1">
              <a:spcBef>
                <a:spcPct val="0"/>
              </a:spcBef>
              <a:buFontTx/>
              <a:buNone/>
            </a:pPr>
            <a:endParaRPr lang="it-IT" altLang="it-IT" sz="2400" i="1">
              <a:latin typeface="Century Gothic" panose="020B0502020202020204" pitchFamily="34" charset="0"/>
            </a:endParaRPr>
          </a:p>
        </p:txBody>
      </p:sp>
      <p:sp>
        <p:nvSpPr>
          <p:cNvPr id="4" name="Metin kutusu 1">
            <a:extLst>
              <a:ext uri="{FF2B5EF4-FFF2-40B4-BE49-F238E27FC236}">
                <a16:creationId xmlns:a16="http://schemas.microsoft.com/office/drawing/2014/main" id="{F9CD4178-3F8C-CFA7-DB63-307E320820D5}"/>
              </a:ext>
            </a:extLst>
          </p:cNvPr>
          <p:cNvSpPr txBox="1"/>
          <p:nvPr/>
        </p:nvSpPr>
        <p:spPr>
          <a:xfrm>
            <a:off x="478465" y="2121996"/>
            <a:ext cx="11194978" cy="4093428"/>
          </a:xfrm>
          <a:prstGeom prst="rect">
            <a:avLst/>
          </a:prstGeom>
          <a:noFill/>
        </p:spPr>
        <p:txBody>
          <a:bodyPr wrap="square" rtlCol="0">
            <a:spAutoFit/>
          </a:bodyPr>
          <a:lstStyle/>
          <a:p>
            <a:pPr marL="342900" indent="-342900" algn="l">
              <a:buFont typeface="Courier New" panose="02070309020205020404" pitchFamily="49" charset="0"/>
              <a:buChar char="o"/>
            </a:pPr>
            <a:r>
              <a:rPr lang="tr-TR" sz="2000" b="1" i="0" u="none" strike="noStrike">
                <a:solidFill>
                  <a:srgbClr val="19A096"/>
                </a:solidFill>
                <a:effectLst/>
                <a:latin typeface="DINPro" panose="020B0504020101020102" pitchFamily="34" charset="0"/>
              </a:rPr>
              <a:t>SÜRDÜRÜLEBİLİR ENERJİ: </a:t>
            </a:r>
            <a:r>
              <a:rPr lang="tr-TR" sz="2000" b="0" i="0" u="none" strike="noStrike">
                <a:solidFill>
                  <a:srgbClr val="0A0A0A"/>
                </a:solidFill>
                <a:effectLst/>
                <a:latin typeface="DINPro" panose="020B0504020101020102" pitchFamily="34" charset="0"/>
              </a:rPr>
              <a:t>Türkiye’nin enerji verimliliği performansının iyileştirilmesine yardımcı olmak, yenilenebilir enerji kaynaklarının kullanımını artırmak, doğrudan enerji ithalatını azaltmak, ülkenin enerji güvenliğini artırmak ve CO</a:t>
            </a:r>
            <a:r>
              <a:rPr lang="tr-TR" sz="2000" b="0" i="0" u="none" strike="noStrike" baseline="-25000">
                <a:solidFill>
                  <a:srgbClr val="0A0A0A"/>
                </a:solidFill>
                <a:effectLst/>
                <a:latin typeface="DINPro" panose="020B0504020101020102" pitchFamily="34" charset="0"/>
              </a:rPr>
              <a:t>2</a:t>
            </a:r>
            <a:r>
              <a:rPr lang="tr-TR" sz="2000" b="0" i="0" u="none" strike="noStrike">
                <a:solidFill>
                  <a:srgbClr val="0A0A0A"/>
                </a:solidFill>
                <a:effectLst/>
                <a:latin typeface="DINPro" panose="020B0504020101020102" pitchFamily="34" charset="0"/>
              </a:rPr>
              <a:t> emisyonlarını azaltmak</a:t>
            </a:r>
          </a:p>
          <a:p>
            <a:pPr marL="342900" indent="-342900" algn="l">
              <a:buFont typeface="Courier New" panose="02070309020205020404" pitchFamily="49" charset="0"/>
              <a:buChar char="o"/>
            </a:pPr>
            <a:r>
              <a:rPr lang="tr-TR" sz="2000" b="1" i="0" u="none" strike="noStrike">
                <a:solidFill>
                  <a:srgbClr val="19A096"/>
                </a:solidFill>
                <a:effectLst/>
                <a:latin typeface="DINPro" panose="020B0504020101020102" pitchFamily="34" charset="0"/>
              </a:rPr>
              <a:t>İKLİM DEĞİŞİKLİĞİ: </a:t>
            </a:r>
            <a:r>
              <a:rPr lang="tr-TR" sz="2000" b="0" i="0" u="none" strike="noStrike">
                <a:solidFill>
                  <a:srgbClr val="0A0A0A"/>
                </a:solidFill>
                <a:effectLst/>
                <a:latin typeface="DINPro" panose="020B0504020101020102" pitchFamily="34" charset="0"/>
              </a:rPr>
              <a:t>iklim değişikliğinin olumsuz etkilerini azaltmak ve iklime dirençli hale gelmek</a:t>
            </a:r>
          </a:p>
          <a:p>
            <a:pPr marL="342900" indent="-342900" algn="l">
              <a:buFont typeface="Courier New" panose="02070309020205020404" pitchFamily="49" charset="0"/>
              <a:buChar char="o"/>
            </a:pPr>
            <a:r>
              <a:rPr lang="tr-TR" sz="2000" b="1" i="0" u="none" strike="noStrike">
                <a:solidFill>
                  <a:srgbClr val="19A096"/>
                </a:solidFill>
                <a:effectLst/>
                <a:latin typeface="DINPro" panose="020B0504020101020102" pitchFamily="34" charset="0"/>
              </a:rPr>
              <a:t>YEŞİL EKONOMİ: </a:t>
            </a:r>
            <a:r>
              <a:rPr lang="tr-TR" sz="2000" b="0" i="0" u="none" strike="noStrike">
                <a:solidFill>
                  <a:srgbClr val="0A0A0A"/>
                </a:solidFill>
                <a:effectLst/>
                <a:latin typeface="DINPro" panose="020B0504020101020102" pitchFamily="34" charset="0"/>
              </a:rPr>
              <a:t>piyasa engellerini aşarak ve başarılı yeşil projeleri uygulayarak yeşil ekonomiye geçiş</a:t>
            </a:r>
          </a:p>
          <a:p>
            <a:pPr marL="342900" indent="-342900" algn="l">
              <a:buFont typeface="Courier New" panose="02070309020205020404" pitchFamily="49" charset="0"/>
              <a:buChar char="o"/>
            </a:pPr>
            <a:r>
              <a:rPr lang="tr-TR" sz="2000" b="1" i="0" u="none" strike="noStrike">
                <a:solidFill>
                  <a:srgbClr val="19A096"/>
                </a:solidFill>
                <a:effectLst/>
                <a:latin typeface="DINPro" panose="020B0504020101020102" pitchFamily="34" charset="0"/>
              </a:rPr>
              <a:t>KURUMSAL İKLİM YÖNETİŞİMİ: </a:t>
            </a:r>
            <a:r>
              <a:rPr lang="tr-TR" sz="2000" b="0" i="0" u="none" strike="noStrike">
                <a:solidFill>
                  <a:srgbClr val="0A0A0A"/>
                </a:solidFill>
                <a:effectLst/>
                <a:latin typeface="DINPro" panose="020B0504020101020102" pitchFamily="34" charset="0"/>
              </a:rPr>
              <a:t>anlaşmalı finans kurumları ve nihai yararlanıcılar arasında kurumsal iklim </a:t>
            </a:r>
            <a:r>
              <a:rPr lang="tr-TR" sz="2000" b="0" i="0" u="none" strike="noStrike" err="1">
                <a:solidFill>
                  <a:srgbClr val="0A0A0A"/>
                </a:solidFill>
                <a:effectLst/>
                <a:latin typeface="DINPro" panose="020B0504020101020102" pitchFamily="34" charset="0"/>
              </a:rPr>
              <a:t>yönetişiminin</a:t>
            </a:r>
            <a:r>
              <a:rPr lang="tr-TR" sz="2000" b="0" i="0" u="none" strike="noStrike">
                <a:solidFill>
                  <a:srgbClr val="0A0A0A"/>
                </a:solidFill>
                <a:effectLst/>
                <a:latin typeface="DINPro" panose="020B0504020101020102" pitchFamily="34" charset="0"/>
              </a:rPr>
              <a:t> yaygınlaştırılmasını desteklemek</a:t>
            </a:r>
          </a:p>
          <a:p>
            <a:pPr marL="342900" indent="-342900" algn="l">
              <a:buFont typeface="Courier New" panose="02070309020205020404" pitchFamily="49" charset="0"/>
              <a:buChar char="o"/>
            </a:pPr>
            <a:r>
              <a:rPr lang="tr-TR" sz="2000" b="1" i="0" u="none" strike="noStrike">
                <a:solidFill>
                  <a:srgbClr val="19A096"/>
                </a:solidFill>
                <a:effectLst/>
                <a:latin typeface="DINPro" panose="020B0504020101020102" pitchFamily="34" charset="0"/>
              </a:rPr>
              <a:t>REKABETÇİLİK: </a:t>
            </a:r>
            <a:r>
              <a:rPr lang="tr-TR" sz="2000" b="0" i="0" u="none" strike="noStrike">
                <a:solidFill>
                  <a:srgbClr val="0A0A0A"/>
                </a:solidFill>
                <a:effectLst/>
                <a:latin typeface="DINPro" panose="020B0504020101020102" pitchFamily="34" charset="0"/>
              </a:rPr>
              <a:t>yeşil projelere finansal çözümlerle beraber teknik destek vererek kamu ve özel sektörü desteklemek.</a:t>
            </a:r>
          </a:p>
          <a:p>
            <a:pPr marL="342900" indent="-342900" algn="l">
              <a:buFont typeface="Courier New" panose="02070309020205020404" pitchFamily="49" charset="0"/>
              <a:buChar char="o"/>
            </a:pPr>
            <a:r>
              <a:rPr lang="tr-TR" sz="2000" b="1" i="0" u="none" strike="noStrike">
                <a:solidFill>
                  <a:srgbClr val="19A096"/>
                </a:solidFill>
                <a:effectLst/>
                <a:latin typeface="DINPro" panose="020B0504020101020102" pitchFamily="34" charset="0"/>
              </a:rPr>
              <a:t>TOPLUMSAL CİNSİYET EŞİTLİĞİ: </a:t>
            </a:r>
            <a:r>
              <a:rPr lang="tr-TR" sz="2000" b="0" i="0" u="none" strike="noStrike">
                <a:solidFill>
                  <a:srgbClr val="0A0A0A"/>
                </a:solidFill>
                <a:effectLst/>
                <a:latin typeface="DINPro" panose="020B0504020101020102" pitchFamily="34" charset="0"/>
              </a:rPr>
              <a:t>hem kadınlar hem de erkekler tarafından yönetilen firmaların finansmana eşit erişimini teşvik etmek</a:t>
            </a:r>
          </a:p>
        </p:txBody>
      </p:sp>
    </p:spTree>
    <p:extLst>
      <p:ext uri="{BB962C8B-B14F-4D97-AF65-F5344CB8AC3E}">
        <p14:creationId xmlns:p14="http://schemas.microsoft.com/office/powerpoint/2010/main" val="28747269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10.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1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1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1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14.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15.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16.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17.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18.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19.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20.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2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2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2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24.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25.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26.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27.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28.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29.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30.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3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3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3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34.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35.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36.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37.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38.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39.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4.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40.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4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4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4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44.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5.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6.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7.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8.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ags/tag9.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Lst>
</file>

<file path=ppt/theme/theme1.xml><?xml version="1.0" encoding="utf-8"?>
<a:theme xmlns:a="http://schemas.openxmlformats.org/drawingml/2006/main" name="Office Theme">
  <a:themeElements>
    <a:clrScheme name="GEFF 1">
      <a:dk1>
        <a:srgbClr val="000000"/>
      </a:dk1>
      <a:lt1>
        <a:srgbClr val="FFFFFF"/>
      </a:lt1>
      <a:dk2>
        <a:srgbClr val="BBBBBB"/>
      </a:dk2>
      <a:lt2>
        <a:srgbClr val="EFEEEE"/>
      </a:lt2>
      <a:accent1>
        <a:srgbClr val="17A096"/>
      </a:accent1>
      <a:accent2>
        <a:srgbClr val="00539B"/>
      </a:accent2>
      <a:accent3>
        <a:srgbClr val="D77700"/>
      </a:accent3>
      <a:accent4>
        <a:srgbClr val="0079C1"/>
      </a:accent4>
      <a:accent5>
        <a:srgbClr val="007479"/>
      </a:accent5>
      <a:accent6>
        <a:srgbClr val="5D2459"/>
      </a:accent6>
      <a:hlink>
        <a:srgbClr val="17A096"/>
      </a:hlink>
      <a:folHlink>
        <a:srgbClr val="00747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plate-english-4.3">
  <a:themeElements>
    <a:clrScheme name="EBRD colours">
      <a:dk1>
        <a:srgbClr val="58595B"/>
      </a:dk1>
      <a:lt1>
        <a:srgbClr val="FFFFFF"/>
      </a:lt1>
      <a:dk2>
        <a:srgbClr val="0079C1"/>
      </a:dk2>
      <a:lt2>
        <a:srgbClr val="7EA6D7"/>
      </a:lt2>
      <a:accent1>
        <a:srgbClr val="00539B"/>
      </a:accent1>
      <a:accent2>
        <a:srgbClr val="00AE9E"/>
      </a:accent2>
      <a:accent3>
        <a:srgbClr val="0079C1"/>
      </a:accent3>
      <a:accent4>
        <a:srgbClr val="7EA6D7"/>
      </a:accent4>
      <a:accent5>
        <a:srgbClr val="00747A"/>
      </a:accent5>
      <a:accent6>
        <a:srgbClr val="000000"/>
      </a:accent6>
      <a:hlink>
        <a:srgbClr val="00539B"/>
      </a:hlink>
      <a:folHlink>
        <a:srgbClr val="0079C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t"/>
      <a:lstStyle>
        <a:defPPr>
          <a:spcAft>
            <a:spcPts val="600"/>
          </a:spcAft>
          <a:defRPr dirty="0" smtClean="0"/>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solidFill>
              <a:schemeClr val="bg1">
                <a:lumMod val="50000"/>
              </a:schemeClr>
            </a:solidFill>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2fc317c-ff50-4ddb-bc8b-35155e47e13d">
      <UserInfo>
        <DisplayName>Aksoy, Elif</DisplayName>
        <AccountId>42</AccountId>
        <AccountType/>
      </UserInfo>
    </SharedWithUsers>
    <lcf76f155ced4ddcb4097134ff3c332f xmlns="8a40925e-c1e0-41c1-b99e-5c9272565d1a">
      <Terms xmlns="http://schemas.microsoft.com/office/infopath/2007/PartnerControls"/>
    </lcf76f155ced4ddcb4097134ff3c332f>
    <TaxCatchAll xmlns="72fc317c-ff50-4ddb-bc8b-35155e47e13d" xsi:nil="true"/>
    <d xmlns="8a40925e-c1e0-41c1-b99e-5c9272565d1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938583F1B6AFE478F914061EE522321" ma:contentTypeVersion="24" ma:contentTypeDescription="Create a new document." ma:contentTypeScope="" ma:versionID="5c9d25310668202353e4d2d3ce7d7e01">
  <xsd:schema xmlns:xsd="http://www.w3.org/2001/XMLSchema" xmlns:xs="http://www.w3.org/2001/XMLSchema" xmlns:p="http://schemas.microsoft.com/office/2006/metadata/properties" xmlns:ns2="8a40925e-c1e0-41c1-b99e-5c9272565d1a" xmlns:ns3="72fc317c-ff50-4ddb-bc8b-35155e47e13d" targetNamespace="http://schemas.microsoft.com/office/2006/metadata/properties" ma:root="true" ma:fieldsID="6d9ba505f466be2bad58ae73404c94db" ns2:_="" ns3:_="">
    <xsd:import namespace="8a40925e-c1e0-41c1-b99e-5c9272565d1a"/>
    <xsd:import namespace="72fc317c-ff50-4ddb-bc8b-35155e47e13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d"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40925e-c1e0-41c1-b99e-5c9272565d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d" ma:index="18" nillable="true" ma:displayName="d" ma:format="Dropdown" ma:internalName="d">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e207be7-fb2c-4f25-b21b-ed1f2a5b3bf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2fc317c-ff50-4ddb-bc8b-35155e47e13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ed2854bf-f6a2-44e1-a1d0-91592cd7bf33}" ma:internalName="TaxCatchAll" ma:showField="CatchAllData" ma:web="72fc317c-ff50-4ddb-bc8b-35155e47e1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sisl xmlns:xsi="http://www.w3.org/2001/XMLSchema-instance" xmlns:xsd="http://www.w3.org/2001/XMLSchema" xmlns="http://www.boldonjames.com/2008/01/sie/internal/label" sislVersion="0" policy="1d45786f-a737-4735-8af6-df12fb6939a2" origin="userSelected">
  <element uid="id_classification_generalbusiness" value=""/>
  <element uid="3f2bf68e-965f-4645-8d3a-c9eb7a3821bd" value=""/>
</sisl>
</file>

<file path=customXml/itemProps1.xml><?xml version="1.0" encoding="utf-8"?>
<ds:datastoreItem xmlns:ds="http://schemas.openxmlformats.org/officeDocument/2006/customXml" ds:itemID="{06116BC8-E992-49D8-BD65-997BAA8A31D8}">
  <ds:schemaRefs>
    <ds:schemaRef ds:uri="72fc317c-ff50-4ddb-bc8b-35155e47e13d"/>
    <ds:schemaRef ds:uri="8a40925e-c1e0-41c1-b99e-5c9272565d1a"/>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43120ED-BD13-496B-A120-F3A9AE9DA2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40925e-c1e0-41c1-b99e-5c9272565d1a"/>
    <ds:schemaRef ds:uri="72fc317c-ff50-4ddb-bc8b-35155e47e1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C461E65-3926-41AC-B06C-5E9B099573CC}">
  <ds:schemaRefs>
    <ds:schemaRef ds:uri="http://schemas.microsoft.com/sharepoint/v3/contenttype/forms"/>
  </ds:schemaRefs>
</ds:datastoreItem>
</file>

<file path=customXml/itemProps4.xml><?xml version="1.0" encoding="utf-8"?>
<ds:datastoreItem xmlns:ds="http://schemas.openxmlformats.org/officeDocument/2006/customXml" ds:itemID="{D3E06A37-4A94-4AB0-932C-0D2EFD05A609}">
  <ds:schemaRefs>
    <ds:schemaRef ds:uri="http://www.boldonjames.com/2008/01/sie/internal/label"/>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Geniş ekran</PresentationFormat>
  <Slides>30</Slides>
  <Notes>16</Notes>
  <HiddenSlides>0</HiddenSlides>
  <ScaleCrop>false</ScaleCrop>
  <HeadingPairs>
    <vt:vector size="4" baseType="variant">
      <vt:variant>
        <vt:lpstr>Tema</vt:lpstr>
      </vt:variant>
      <vt:variant>
        <vt:i4>3</vt:i4>
      </vt:variant>
      <vt:variant>
        <vt:lpstr>Slayt Başlıkları</vt:lpstr>
      </vt:variant>
      <vt:variant>
        <vt:i4>30</vt:i4>
      </vt:variant>
    </vt:vector>
  </HeadingPairs>
  <TitlesOfParts>
    <vt:vector size="33" baseType="lpstr">
      <vt:lpstr>Office Theme</vt:lpstr>
      <vt:lpstr>Custom Design</vt:lpstr>
      <vt:lpstr>template-english-4.3</vt:lpstr>
      <vt:lpstr>PowerPoint Sunusu</vt:lpstr>
      <vt:lpstr>GEFF Türkiye hakkında</vt:lpstr>
      <vt:lpstr>PowerPoint Sunusu</vt:lpstr>
      <vt:lpstr>Dünyada GEFF / SEFF Projeleri</vt:lpstr>
      <vt:lpstr>Türkiye’de SEFF’ler </vt:lpstr>
      <vt:lpstr>Sayılarla Türkiye’de SEFF’ler  (Ağustos 2023)</vt:lpstr>
      <vt:lpstr>Sayılarla Bursa’da SEFF’ler  (Kasım 2023)</vt:lpstr>
      <vt:lpstr>SEFF’lerin başarısından hareketle Kasım 2022’de GEFF Türkiye başlatıldı</vt:lpstr>
      <vt:lpstr>PowerPoint Sunusu</vt:lpstr>
      <vt:lpstr>GEFF Bileşenleri</vt:lpstr>
      <vt:lpstr>GEFF Bileşenleri Yenilenebilir Enerji</vt:lpstr>
      <vt:lpstr>GEFF Bileşenleri Enerji Verimliliği</vt:lpstr>
      <vt:lpstr>GEFF Bileşenleri İklim Uyumlanma</vt:lpstr>
      <vt:lpstr>PowerPoint Sunusu</vt:lpstr>
      <vt:lpstr>PowerPoint Sunusu</vt:lpstr>
      <vt:lpstr>GEFF Türkiye Uygun Yatırımcılar</vt:lpstr>
      <vt:lpstr>GEFF Türkiye Genel Uygunluk Kriterleri</vt:lpstr>
      <vt:lpstr>GEFF Finansman Yaklaşımı</vt:lpstr>
      <vt:lpstr>1. Yeşil Teknoloji Seçim Aracı (GTS)</vt:lpstr>
      <vt:lpstr>Yeşil Teknoloji Seçim Aracı</vt:lpstr>
      <vt:lpstr>GTS Çalışma Prensibi</vt:lpstr>
      <vt:lpstr>GTS Avantajları</vt:lpstr>
      <vt:lpstr>Yeşil Teknoloji Seçim Aracı</vt:lpstr>
      <vt:lpstr>2. Teknik Destek Çalışmaları Proje bazında yatırımcılara</vt:lpstr>
      <vt:lpstr>Başvuru Süreci</vt:lpstr>
      <vt:lpstr>GEFF Teknik Destek Çalışmaları Paydaşlar bazında genele açık</vt:lpstr>
      <vt:lpstr>Enerji Verimliliği Proje örnekleri</vt:lpstr>
      <vt:lpstr>Enerji Verimliliği Proje örnekleri</vt:lpstr>
      <vt:lpstr>Enerji Verimliliği Proje örnekleri</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keywords>[EBRD/OFFICIAL USE]</cp:keywords>
  <cp:revision>8</cp:revision>
  <cp:lastPrinted>2022-06-29T03:48:57Z</cp:lastPrinted>
  <dcterms:created xsi:type="dcterms:W3CDTF">2017-06-09T11:42:53Z</dcterms:created>
  <dcterms:modified xsi:type="dcterms:W3CDTF">2024-01-15T07:27:14Z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663041cf-c04f-4cbe-befd-bbccdc34eab4</vt:lpwstr>
  </property>
  <property fmtid="{D5CDD505-2E9C-101B-9397-08002B2CF9AE}" pid="3" name="bjSaver">
    <vt:lpwstr>E1J8Kqi6+jnVXJ+o1o5z7mMfGqJGSINW</vt:lpwstr>
  </property>
  <property fmtid="{D5CDD505-2E9C-101B-9397-08002B2CF9AE}" pid="4" name="bjDocumentLabelXML">
    <vt:lpwstr>&lt;?xml version="1.0" encoding="us-ascii"?&gt;&lt;sisl xmlns:xsi="http://www.w3.org/2001/XMLSchema-instance" xmlns:xsd="http://www.w3.org/2001/XMLSchema" sislVersion="0" policy="1d45786f-a737-4735-8af6-df12fb6939a2" origin="userSelected" xmlns="http://www.boldonj</vt:lpwstr>
  </property>
  <property fmtid="{D5CDD505-2E9C-101B-9397-08002B2CF9AE}" pid="5" name="bjDocumentLabelXML-0">
    <vt:lpwstr>ames.com/2008/01/sie/internal/label"&gt;&lt;element uid="id_classification_generalbusiness" value="" /&gt;&lt;element uid="3f2bf68e-965f-4645-8d3a-c9eb7a3821bd" value="" /&gt;&lt;/sisl&gt;</vt:lpwstr>
  </property>
  <property fmtid="{D5CDD505-2E9C-101B-9397-08002B2CF9AE}" pid="6" name="bjDocumentSecurityLabel">
    <vt:lpwstr>OFFICIAL USE</vt:lpwstr>
  </property>
  <property fmtid="{D5CDD505-2E9C-101B-9397-08002B2CF9AE}" pid="7" name="ContentTypeId">
    <vt:lpwstr>0x0101009938583F1B6AFE478F914061EE522321</vt:lpwstr>
  </property>
  <property fmtid="{D5CDD505-2E9C-101B-9397-08002B2CF9AE}" pid="8" name="MediaServiceImageTags">
    <vt:lpwstr/>
  </property>
</Properties>
</file>